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68" r:id="rId6"/>
    <p:sldId id="267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1602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47918" y="161365"/>
            <a:ext cx="8885595" cy="65487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60563" y="313765"/>
            <a:ext cx="8671403" cy="626184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985337" y="376617"/>
            <a:ext cx="814355" cy="939041"/>
          </a:xfrm>
          <a:prstGeom prst="rect">
            <a:avLst/>
          </a:prstGeom>
        </p:spPr>
      </p:pic>
      <p:pic>
        <p:nvPicPr>
          <p:cNvPr id="1028" name="Picture 4" descr="Fly Fishing Merit Badge | Scouting America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14" y="5840490"/>
            <a:ext cx="705816" cy="70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2082"/>
            <a:ext cx="7772400" cy="1470025"/>
          </a:xfrm>
        </p:spPr>
        <p:txBody>
          <a:bodyPr>
            <a:normAutofit/>
          </a:bodyPr>
          <a:lstStyle/>
          <a:p>
            <a:r>
              <a:rPr dirty="0"/>
              <a:t>West Virginia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High Adventure </a:t>
            </a:r>
            <a:r>
              <a:rPr dirty="0" smtClean="0"/>
              <a:t>Fly Fishing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82107"/>
            <a:ext cx="6400800" cy="1752600"/>
          </a:xfrm>
        </p:spPr>
        <p:txBody>
          <a:bodyPr/>
          <a:lstStyle/>
          <a:p>
            <a:r>
              <a:rPr dirty="0"/>
              <a:t>Scout-Friendly 3-Day Camping &amp; Guided Fishing Plan (May)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880" r="17168"/>
          <a:stretch/>
        </p:blipFill>
        <p:spPr>
          <a:xfrm>
            <a:off x="6900864" y="3835404"/>
            <a:ext cx="1857374" cy="2583653"/>
          </a:xfrm>
          <a:prstGeom prst="rect">
            <a:avLst/>
          </a:prstGeom>
        </p:spPr>
      </p:pic>
      <p:pic>
        <p:nvPicPr>
          <p:cNvPr id="2052" name="Picture 4" descr="Fishing/Fly Fishing merit badge class Sun, 4-29-18 @ 3:00 p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5127230"/>
            <a:ext cx="297180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Scheme of Maneuver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3979" y="1556084"/>
            <a:ext cx="79328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Who</a:t>
            </a:r>
            <a:r>
              <a:rPr lang="en-US" sz="2400" dirty="0" smtClean="0"/>
              <a:t>: Tenderfoot or higher Scout </a:t>
            </a:r>
          </a:p>
          <a:p>
            <a:r>
              <a:rPr lang="en-US" sz="2400" b="1" dirty="0" smtClean="0"/>
              <a:t>What</a:t>
            </a:r>
            <a:r>
              <a:rPr lang="en-US" sz="2400" dirty="0" smtClean="0"/>
              <a:t>: Guided Fly fishing in WV + Rustic independent Camping</a:t>
            </a:r>
          </a:p>
          <a:p>
            <a:r>
              <a:rPr lang="en-US" sz="2400" b="1" dirty="0" smtClean="0"/>
              <a:t>When: </a:t>
            </a:r>
            <a:r>
              <a:rPr lang="en-US" sz="2400" dirty="0" smtClean="0"/>
              <a:t>May 2026 or Fall 2026; </a:t>
            </a:r>
            <a:r>
              <a:rPr lang="en-US" sz="2400" dirty="0"/>
              <a:t>3-days; 2-nights of </a:t>
            </a:r>
            <a:r>
              <a:rPr lang="en-US" sz="2400" dirty="0" smtClean="0"/>
              <a:t>Camping</a:t>
            </a:r>
          </a:p>
          <a:p>
            <a:r>
              <a:rPr lang="en-US" sz="2400" b="1" dirty="0" smtClean="0"/>
              <a:t>Where: </a:t>
            </a:r>
            <a:r>
              <a:rPr lang="en-US" sz="2400" dirty="0" smtClean="0"/>
              <a:t>WV; Elk Spring area</a:t>
            </a:r>
          </a:p>
          <a:p>
            <a:r>
              <a:rPr lang="en-US" sz="2400" b="1" dirty="0" smtClean="0"/>
              <a:t>Why: </a:t>
            </a:r>
            <a:r>
              <a:rPr lang="en-US" sz="2400" dirty="0" smtClean="0"/>
              <a:t>Adventure and world-class Fly fishing: 3-days; 2-nights of Camping</a:t>
            </a:r>
          </a:p>
          <a:p>
            <a:r>
              <a:rPr lang="en-US" sz="2400" b="1" dirty="0" smtClean="0"/>
              <a:t>Cost: </a:t>
            </a:r>
            <a:r>
              <a:rPr lang="en-US" sz="2400" dirty="0" smtClean="0"/>
              <a:t>~$400 or less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225" t="17578" r="14312" b="8008"/>
          <a:stretch/>
        </p:blipFill>
        <p:spPr>
          <a:xfrm>
            <a:off x="614363" y="1245895"/>
            <a:ext cx="7872414" cy="4483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8763" y="436275"/>
            <a:ext cx="5738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6-hour drive from Scout - Church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2119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24538" y="4491750"/>
            <a:ext cx="757237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747" t="16406" r="17166" b="6641"/>
          <a:stretch/>
        </p:blipFill>
        <p:spPr>
          <a:xfrm>
            <a:off x="600076" y="1417638"/>
            <a:ext cx="7922602" cy="4446588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Elk Spring Guided Fishing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67301" y="4891800"/>
            <a:ext cx="1204912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hotos.thedyrt.com/photo/129983/media/west-virginia-kumbrabow-state-forest_aa12b6fd06845b9fe37d400f84721051.jpg?format=au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53" y="2689350"/>
            <a:ext cx="5009982" cy="375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614" t="39967" r="5984" b="16174"/>
          <a:stretch/>
        </p:blipFill>
        <p:spPr>
          <a:xfrm>
            <a:off x="305301" y="399224"/>
            <a:ext cx="7828047" cy="218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9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799" t="14453" r="11676" b="5664"/>
          <a:stretch/>
        </p:blipFill>
        <p:spPr>
          <a:xfrm>
            <a:off x="721991" y="971551"/>
            <a:ext cx="7793359" cy="45148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86350" y="4414838"/>
            <a:ext cx="3128963" cy="10715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3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Estimated Budget (Per Person)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Guided </a:t>
            </a:r>
            <a:r>
              <a:rPr dirty="0"/>
              <a:t>Trip (1 day): </a:t>
            </a:r>
            <a:r>
              <a:rPr dirty="0" smtClean="0"/>
              <a:t>$</a:t>
            </a:r>
            <a:r>
              <a:rPr lang="en-US" dirty="0" smtClean="0"/>
              <a:t>250</a:t>
            </a:r>
            <a:endParaRPr dirty="0"/>
          </a:p>
          <a:p>
            <a:r>
              <a:rPr dirty="0"/>
              <a:t>Fishing License: ~$25</a:t>
            </a:r>
          </a:p>
          <a:p>
            <a:r>
              <a:rPr lang="en-US" dirty="0" smtClean="0"/>
              <a:t>Individual </a:t>
            </a:r>
            <a:r>
              <a:rPr dirty="0" smtClean="0"/>
              <a:t>Food</a:t>
            </a:r>
            <a:r>
              <a:rPr dirty="0"/>
              <a:t>: </a:t>
            </a:r>
            <a:r>
              <a:rPr dirty="0" smtClean="0"/>
              <a:t>$75</a:t>
            </a:r>
            <a:endParaRPr dirty="0"/>
          </a:p>
          <a:p>
            <a:r>
              <a:rPr dirty="0"/>
              <a:t>Gas/Travel Share: </a:t>
            </a:r>
            <a:r>
              <a:rPr dirty="0" smtClean="0"/>
              <a:t>$</a:t>
            </a:r>
            <a:r>
              <a:rPr lang="en-US" dirty="0" smtClean="0"/>
              <a:t>35</a:t>
            </a:r>
            <a:endParaRPr dirty="0"/>
          </a:p>
          <a:p>
            <a:r>
              <a:rPr dirty="0"/>
              <a:t>Estimated Total: </a:t>
            </a:r>
            <a:r>
              <a:rPr lang="en-US" dirty="0" smtClean="0"/>
              <a:t>&lt;</a:t>
            </a:r>
            <a:r>
              <a:rPr b="1" dirty="0" smtClean="0"/>
              <a:t>$</a:t>
            </a:r>
            <a:r>
              <a:rPr lang="en-US" b="1" dirty="0" smtClean="0"/>
              <a:t>400 for 3.5 day event</a:t>
            </a:r>
            <a:endParaRPr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Scout Gear Checklist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trike="sngStrike" dirty="0"/>
              <a:t>Fly rod &amp; reel (5wt recommended)</a:t>
            </a:r>
          </a:p>
          <a:p>
            <a:r>
              <a:rPr dirty="0"/>
              <a:t>Waders &amp; boots</a:t>
            </a:r>
          </a:p>
          <a:p>
            <a:r>
              <a:rPr strike="sngStrike" dirty="0"/>
              <a:t>Fly box (mayflies, caddis, nymphs)</a:t>
            </a:r>
          </a:p>
          <a:p>
            <a:r>
              <a:rPr dirty="0"/>
              <a:t>Rain jacket &amp; layers</a:t>
            </a:r>
          </a:p>
          <a:p>
            <a:r>
              <a:rPr dirty="0"/>
              <a:t>Camp tent &amp; sleeping bag</a:t>
            </a:r>
          </a:p>
          <a:p>
            <a:r>
              <a:rPr dirty="0"/>
              <a:t>Headlamp &amp; water bottle</a:t>
            </a:r>
          </a:p>
          <a:p>
            <a:r>
              <a:rPr dirty="0">
                <a:solidFill>
                  <a:srgbClr val="FF0000"/>
                </a:solidFill>
              </a:rPr>
              <a:t>Fishing license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3" y="503238"/>
            <a:ext cx="8229600" cy="1143000"/>
          </a:xfrm>
        </p:spPr>
        <p:txBody>
          <a:bodyPr/>
          <a:lstStyle/>
          <a:p>
            <a:r>
              <a:rPr dirty="0"/>
              <a:t>Why This Trip is Great for Scouts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362" y="1646238"/>
            <a:ext cx="8229600" cy="4525963"/>
          </a:xfrm>
        </p:spPr>
        <p:txBody>
          <a:bodyPr/>
          <a:lstStyle/>
          <a:p>
            <a:r>
              <a:rPr lang="en-US" dirty="0" smtClean="0"/>
              <a:t>A lifetime Adventure of fly fishing</a:t>
            </a:r>
          </a:p>
          <a:p>
            <a:r>
              <a:rPr dirty="0" smtClean="0"/>
              <a:t>Builds </a:t>
            </a:r>
            <a:r>
              <a:rPr dirty="0"/>
              <a:t>outdoor skills &amp; confidence</a:t>
            </a:r>
          </a:p>
          <a:p>
            <a:r>
              <a:rPr dirty="0"/>
              <a:t>Teaches conservation &amp; river ethics</a:t>
            </a:r>
          </a:p>
          <a:p>
            <a:r>
              <a:rPr dirty="0"/>
              <a:t>Encourages teamwork &amp; responsibility</a:t>
            </a:r>
          </a:p>
          <a:p>
            <a:r>
              <a:rPr dirty="0"/>
              <a:t>Combines camping, fishing &amp; hiking adventure</a:t>
            </a:r>
          </a:p>
          <a:p>
            <a:r>
              <a:rPr b="1" i="1" dirty="0"/>
              <a:t>Creates memories and leadership growth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197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West Virginia  High Adventure Fly Fishing</vt:lpstr>
      <vt:lpstr>Scheme of Maneuver</vt:lpstr>
      <vt:lpstr>PowerPoint Presentation</vt:lpstr>
      <vt:lpstr>Elk Spring Guided Fishing</vt:lpstr>
      <vt:lpstr>PowerPoint Presentation</vt:lpstr>
      <vt:lpstr>PowerPoint Presentation</vt:lpstr>
      <vt:lpstr>Estimated Budget (Per Person)</vt:lpstr>
      <vt:lpstr>Scout Gear Checklist</vt:lpstr>
      <vt:lpstr>Why This Trip is Great for Scouts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 Virginia Fly Fishing Adventure</dc:title>
  <dc:subject/>
  <dc:creator>ranger</dc:creator>
  <cp:keywords/>
  <dc:description>generated using python-pptx</dc:description>
  <cp:lastModifiedBy>mollie bertrand</cp:lastModifiedBy>
  <cp:revision>7</cp:revision>
  <dcterms:created xsi:type="dcterms:W3CDTF">2013-01-27T09:14:16Z</dcterms:created>
  <dcterms:modified xsi:type="dcterms:W3CDTF">2026-02-17T03:19:56Z</dcterms:modified>
  <cp:category/>
</cp:coreProperties>
</file>