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5" r:id="rId3"/>
    <p:sldId id="261" r:id="rId4"/>
    <p:sldId id="256" r:id="rId5"/>
    <p:sldId id="257" r:id="rId6"/>
    <p:sldId id="258" r:id="rId7"/>
    <p:sldId id="259" r:id="rId8"/>
    <p:sldId id="260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5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08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9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5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34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3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8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4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4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7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1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95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D6793-C754-40DA-9E5D-F793D4746E1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1A497-A69A-4635-98D9-E3D67C23A6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5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91" t="16064" r="3148" b="20340"/>
          <a:stretch/>
        </p:blipFill>
        <p:spPr>
          <a:xfrm>
            <a:off x="128336" y="112295"/>
            <a:ext cx="11887201" cy="465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59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23" t="16063" r="5861" b="6305"/>
          <a:stretch/>
        </p:blipFill>
        <p:spPr>
          <a:xfrm>
            <a:off x="336883" y="368968"/>
            <a:ext cx="11855117" cy="567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5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9" t="15625" b="7183"/>
          <a:stretch/>
        </p:blipFill>
        <p:spPr>
          <a:xfrm>
            <a:off x="95674" y="185"/>
            <a:ext cx="12064242" cy="5245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546" y="2253737"/>
            <a:ext cx="10075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Option 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08715" y="336706"/>
            <a:ext cx="100918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Option B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5326" y="4082537"/>
            <a:ext cx="101720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Option 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833937" y="401056"/>
            <a:ext cx="330399" cy="3049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99136" y="753801"/>
            <a:ext cx="1419171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dirty="0" smtClean="0"/>
              <a:t>Sheppe Pond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52942" y="4479579"/>
            <a:ext cx="1419171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dirty="0" smtClean="0"/>
              <a:t>Sheppe Pond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043928"/>
              </p:ext>
            </p:extLst>
          </p:nvPr>
        </p:nvGraphicFramePr>
        <p:xfrm>
          <a:off x="1445329" y="5298490"/>
          <a:ext cx="10221491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213"/>
                <a:gridCol w="1460213"/>
                <a:gridCol w="1460213"/>
                <a:gridCol w="1460213"/>
                <a:gridCol w="1460213"/>
                <a:gridCol w="1460213"/>
                <a:gridCol w="1460213"/>
              </a:tblGrid>
              <a:tr h="352569"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Options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Length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Water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Land </a:t>
                      </a:r>
                      <a:r>
                        <a:rPr lang="en-US" u="sng" dirty="0" err="1" smtClean="0"/>
                        <a:t>Nav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Terrain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Sheppe Pond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(pond)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Camp 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Tougher</a:t>
                      </a:r>
                      <a:r>
                        <a:rPr lang="en-US" baseline="0" dirty="0" smtClean="0"/>
                        <a:t> hills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Matt Creek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(creek)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Flat walk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7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36" t="17160" r="3271" b="6744"/>
          <a:stretch/>
        </p:blipFill>
        <p:spPr>
          <a:xfrm>
            <a:off x="176462" y="208547"/>
            <a:ext cx="11871159" cy="5566611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2711116" y="3176337"/>
            <a:ext cx="1138989" cy="2342147"/>
          </a:xfrm>
          <a:custGeom>
            <a:avLst/>
            <a:gdLst>
              <a:gd name="connsiteX0" fmla="*/ 721895 w 1138989"/>
              <a:gd name="connsiteY0" fmla="*/ 2342147 h 2342147"/>
              <a:gd name="connsiteX1" fmla="*/ 721895 w 1138989"/>
              <a:gd name="connsiteY1" fmla="*/ 2197768 h 2342147"/>
              <a:gd name="connsiteX2" fmla="*/ 625642 w 1138989"/>
              <a:gd name="connsiteY2" fmla="*/ 2149642 h 2342147"/>
              <a:gd name="connsiteX3" fmla="*/ 513347 w 1138989"/>
              <a:gd name="connsiteY3" fmla="*/ 2053389 h 2342147"/>
              <a:gd name="connsiteX4" fmla="*/ 385010 w 1138989"/>
              <a:gd name="connsiteY4" fmla="*/ 1957137 h 2342147"/>
              <a:gd name="connsiteX5" fmla="*/ 304800 w 1138989"/>
              <a:gd name="connsiteY5" fmla="*/ 1812758 h 2342147"/>
              <a:gd name="connsiteX6" fmla="*/ 224589 w 1138989"/>
              <a:gd name="connsiteY6" fmla="*/ 1748589 h 2342147"/>
              <a:gd name="connsiteX7" fmla="*/ 160421 w 1138989"/>
              <a:gd name="connsiteY7" fmla="*/ 1652337 h 2342147"/>
              <a:gd name="connsiteX8" fmla="*/ 144379 w 1138989"/>
              <a:gd name="connsiteY8" fmla="*/ 1604210 h 2342147"/>
              <a:gd name="connsiteX9" fmla="*/ 80210 w 1138989"/>
              <a:gd name="connsiteY9" fmla="*/ 1524000 h 2342147"/>
              <a:gd name="connsiteX10" fmla="*/ 64168 w 1138989"/>
              <a:gd name="connsiteY10" fmla="*/ 1475874 h 2342147"/>
              <a:gd name="connsiteX11" fmla="*/ 32084 w 1138989"/>
              <a:gd name="connsiteY11" fmla="*/ 1443789 h 2342147"/>
              <a:gd name="connsiteX12" fmla="*/ 0 w 1138989"/>
              <a:gd name="connsiteY12" fmla="*/ 1347537 h 2342147"/>
              <a:gd name="connsiteX13" fmla="*/ 16042 w 1138989"/>
              <a:gd name="connsiteY13" fmla="*/ 1010652 h 2342147"/>
              <a:gd name="connsiteX14" fmla="*/ 48126 w 1138989"/>
              <a:gd name="connsiteY14" fmla="*/ 914400 h 2342147"/>
              <a:gd name="connsiteX15" fmla="*/ 80210 w 1138989"/>
              <a:gd name="connsiteY15" fmla="*/ 818147 h 2342147"/>
              <a:gd name="connsiteX16" fmla="*/ 96252 w 1138989"/>
              <a:gd name="connsiteY16" fmla="*/ 753979 h 2342147"/>
              <a:gd name="connsiteX17" fmla="*/ 128337 w 1138989"/>
              <a:gd name="connsiteY17" fmla="*/ 657726 h 2342147"/>
              <a:gd name="connsiteX18" fmla="*/ 176463 w 1138989"/>
              <a:gd name="connsiteY18" fmla="*/ 513347 h 2342147"/>
              <a:gd name="connsiteX19" fmla="*/ 208547 w 1138989"/>
              <a:gd name="connsiteY19" fmla="*/ 385010 h 2342147"/>
              <a:gd name="connsiteX20" fmla="*/ 224589 w 1138989"/>
              <a:gd name="connsiteY20" fmla="*/ 336884 h 2342147"/>
              <a:gd name="connsiteX21" fmla="*/ 240631 w 1138989"/>
              <a:gd name="connsiteY21" fmla="*/ 272716 h 2342147"/>
              <a:gd name="connsiteX22" fmla="*/ 272716 w 1138989"/>
              <a:gd name="connsiteY22" fmla="*/ 240631 h 2342147"/>
              <a:gd name="connsiteX23" fmla="*/ 304800 w 1138989"/>
              <a:gd name="connsiteY23" fmla="*/ 144379 h 2342147"/>
              <a:gd name="connsiteX24" fmla="*/ 320842 w 1138989"/>
              <a:gd name="connsiteY24" fmla="*/ 96252 h 2342147"/>
              <a:gd name="connsiteX25" fmla="*/ 368968 w 1138989"/>
              <a:gd name="connsiteY25" fmla="*/ 80210 h 2342147"/>
              <a:gd name="connsiteX26" fmla="*/ 401052 w 1138989"/>
              <a:gd name="connsiteY26" fmla="*/ 32084 h 2342147"/>
              <a:gd name="connsiteX27" fmla="*/ 497305 w 1138989"/>
              <a:gd name="connsiteY27" fmla="*/ 0 h 2342147"/>
              <a:gd name="connsiteX28" fmla="*/ 1138989 w 1138989"/>
              <a:gd name="connsiteY28" fmla="*/ 0 h 2342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38989" h="2342147">
                <a:moveTo>
                  <a:pt x="721895" y="2342147"/>
                </a:moveTo>
                <a:cubicBezTo>
                  <a:pt x="731485" y="2294197"/>
                  <a:pt x="753264" y="2244821"/>
                  <a:pt x="721895" y="2197768"/>
                </a:cubicBezTo>
                <a:cubicBezTo>
                  <a:pt x="698908" y="2163288"/>
                  <a:pt x="657670" y="2165656"/>
                  <a:pt x="625642" y="2149642"/>
                </a:cubicBezTo>
                <a:cubicBezTo>
                  <a:pt x="526465" y="2100053"/>
                  <a:pt x="631757" y="2132329"/>
                  <a:pt x="513347" y="2053389"/>
                </a:cubicBezTo>
                <a:cubicBezTo>
                  <a:pt x="404510" y="1980831"/>
                  <a:pt x="444362" y="2016487"/>
                  <a:pt x="385010" y="1957137"/>
                </a:cubicBezTo>
                <a:cubicBezTo>
                  <a:pt x="368293" y="1906986"/>
                  <a:pt x="352081" y="1844278"/>
                  <a:pt x="304800" y="1812758"/>
                </a:cubicBezTo>
                <a:cubicBezTo>
                  <a:pt x="273224" y="1791708"/>
                  <a:pt x="247450" y="1779070"/>
                  <a:pt x="224589" y="1748589"/>
                </a:cubicBezTo>
                <a:cubicBezTo>
                  <a:pt x="201453" y="1717741"/>
                  <a:pt x="160421" y="1652337"/>
                  <a:pt x="160421" y="1652337"/>
                </a:cubicBezTo>
                <a:cubicBezTo>
                  <a:pt x="155074" y="1636295"/>
                  <a:pt x="151941" y="1619335"/>
                  <a:pt x="144379" y="1604210"/>
                </a:cubicBezTo>
                <a:cubicBezTo>
                  <a:pt x="124142" y="1563735"/>
                  <a:pt x="110053" y="1553842"/>
                  <a:pt x="80210" y="1524000"/>
                </a:cubicBezTo>
                <a:cubicBezTo>
                  <a:pt x="74863" y="1507958"/>
                  <a:pt x="72868" y="1490374"/>
                  <a:pt x="64168" y="1475874"/>
                </a:cubicBezTo>
                <a:cubicBezTo>
                  <a:pt x="56386" y="1462905"/>
                  <a:pt x="38848" y="1457317"/>
                  <a:pt x="32084" y="1443789"/>
                </a:cubicBezTo>
                <a:cubicBezTo>
                  <a:pt x="16960" y="1413540"/>
                  <a:pt x="0" y="1347537"/>
                  <a:pt x="0" y="1347537"/>
                </a:cubicBezTo>
                <a:cubicBezTo>
                  <a:pt x="5347" y="1235242"/>
                  <a:pt x="3627" y="1122387"/>
                  <a:pt x="16042" y="1010652"/>
                </a:cubicBezTo>
                <a:cubicBezTo>
                  <a:pt x="19777" y="977039"/>
                  <a:pt x="37431" y="946484"/>
                  <a:pt x="48126" y="914400"/>
                </a:cubicBezTo>
                <a:lnTo>
                  <a:pt x="80210" y="818147"/>
                </a:lnTo>
                <a:cubicBezTo>
                  <a:pt x="85557" y="796758"/>
                  <a:pt x="89917" y="775097"/>
                  <a:pt x="96252" y="753979"/>
                </a:cubicBezTo>
                <a:cubicBezTo>
                  <a:pt x="105970" y="721585"/>
                  <a:pt x="117642" y="689810"/>
                  <a:pt x="128337" y="657726"/>
                </a:cubicBezTo>
                <a:lnTo>
                  <a:pt x="176463" y="513347"/>
                </a:lnTo>
                <a:cubicBezTo>
                  <a:pt x="213134" y="403333"/>
                  <a:pt x="169829" y="539884"/>
                  <a:pt x="208547" y="385010"/>
                </a:cubicBezTo>
                <a:cubicBezTo>
                  <a:pt x="212648" y="368605"/>
                  <a:pt x="219944" y="353143"/>
                  <a:pt x="224589" y="336884"/>
                </a:cubicBezTo>
                <a:cubicBezTo>
                  <a:pt x="230646" y="315685"/>
                  <a:pt x="230771" y="292436"/>
                  <a:pt x="240631" y="272716"/>
                </a:cubicBezTo>
                <a:cubicBezTo>
                  <a:pt x="247395" y="259188"/>
                  <a:pt x="262021" y="251326"/>
                  <a:pt x="272716" y="240631"/>
                </a:cubicBezTo>
                <a:lnTo>
                  <a:pt x="304800" y="144379"/>
                </a:lnTo>
                <a:cubicBezTo>
                  <a:pt x="310147" y="128337"/>
                  <a:pt x="304800" y="101599"/>
                  <a:pt x="320842" y="96252"/>
                </a:cubicBezTo>
                <a:lnTo>
                  <a:pt x="368968" y="80210"/>
                </a:lnTo>
                <a:cubicBezTo>
                  <a:pt x="379663" y="64168"/>
                  <a:pt x="384702" y="42302"/>
                  <a:pt x="401052" y="32084"/>
                </a:cubicBezTo>
                <a:cubicBezTo>
                  <a:pt x="429731" y="14160"/>
                  <a:pt x="463485" y="0"/>
                  <a:pt x="497305" y="0"/>
                </a:cubicBezTo>
                <a:lnTo>
                  <a:pt x="1138989" y="0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752317" y="1138455"/>
            <a:ext cx="498841" cy="2021840"/>
          </a:xfrm>
          <a:custGeom>
            <a:avLst/>
            <a:gdLst>
              <a:gd name="connsiteX0" fmla="*/ 129872 w 498841"/>
              <a:gd name="connsiteY0" fmla="*/ 2021840 h 2021840"/>
              <a:gd name="connsiteX1" fmla="*/ 161957 w 498841"/>
              <a:gd name="connsiteY1" fmla="*/ 1941629 h 2021840"/>
              <a:gd name="connsiteX2" fmla="*/ 177999 w 498841"/>
              <a:gd name="connsiteY2" fmla="*/ 1893503 h 2021840"/>
              <a:gd name="connsiteX3" fmla="*/ 210083 w 498841"/>
              <a:gd name="connsiteY3" fmla="*/ 1845377 h 2021840"/>
              <a:gd name="connsiteX4" fmla="*/ 258209 w 498841"/>
              <a:gd name="connsiteY4" fmla="*/ 1749124 h 2021840"/>
              <a:gd name="connsiteX5" fmla="*/ 290294 w 498841"/>
              <a:gd name="connsiteY5" fmla="*/ 1636829 h 2021840"/>
              <a:gd name="connsiteX6" fmla="*/ 322378 w 498841"/>
              <a:gd name="connsiteY6" fmla="*/ 1540577 h 2021840"/>
              <a:gd name="connsiteX7" fmla="*/ 290294 w 498841"/>
              <a:gd name="connsiteY7" fmla="*/ 1380156 h 2021840"/>
              <a:gd name="connsiteX8" fmla="*/ 274251 w 498841"/>
              <a:gd name="connsiteY8" fmla="*/ 1315987 h 2021840"/>
              <a:gd name="connsiteX9" fmla="*/ 210083 w 498841"/>
              <a:gd name="connsiteY9" fmla="*/ 1219734 h 2021840"/>
              <a:gd name="connsiteX10" fmla="*/ 129872 w 498841"/>
              <a:gd name="connsiteY10" fmla="*/ 1155566 h 2021840"/>
              <a:gd name="connsiteX11" fmla="*/ 97788 w 498841"/>
              <a:gd name="connsiteY11" fmla="*/ 1107440 h 2021840"/>
              <a:gd name="connsiteX12" fmla="*/ 81746 w 498841"/>
              <a:gd name="connsiteY12" fmla="*/ 1059313 h 2021840"/>
              <a:gd name="connsiteX13" fmla="*/ 49662 w 498841"/>
              <a:gd name="connsiteY13" fmla="*/ 1011187 h 2021840"/>
              <a:gd name="connsiteX14" fmla="*/ 17578 w 498841"/>
              <a:gd name="connsiteY14" fmla="*/ 947019 h 2021840"/>
              <a:gd name="connsiteX15" fmla="*/ 17578 w 498841"/>
              <a:gd name="connsiteY15" fmla="*/ 722429 h 2021840"/>
              <a:gd name="connsiteX16" fmla="*/ 97788 w 498841"/>
              <a:gd name="connsiteY16" fmla="*/ 578050 h 2021840"/>
              <a:gd name="connsiteX17" fmla="*/ 129872 w 498841"/>
              <a:gd name="connsiteY17" fmla="*/ 529924 h 2021840"/>
              <a:gd name="connsiteX18" fmla="*/ 161957 w 498841"/>
              <a:gd name="connsiteY18" fmla="*/ 433671 h 2021840"/>
              <a:gd name="connsiteX19" fmla="*/ 194041 w 498841"/>
              <a:gd name="connsiteY19" fmla="*/ 385545 h 2021840"/>
              <a:gd name="connsiteX20" fmla="*/ 226125 w 498841"/>
              <a:gd name="connsiteY20" fmla="*/ 289292 h 2021840"/>
              <a:gd name="connsiteX21" fmla="*/ 242167 w 498841"/>
              <a:gd name="connsiteY21" fmla="*/ 241166 h 2021840"/>
              <a:gd name="connsiteX22" fmla="*/ 258209 w 498841"/>
              <a:gd name="connsiteY22" fmla="*/ 193040 h 2021840"/>
              <a:gd name="connsiteX23" fmla="*/ 322378 w 498841"/>
              <a:gd name="connsiteY23" fmla="*/ 96787 h 2021840"/>
              <a:gd name="connsiteX24" fmla="*/ 370504 w 498841"/>
              <a:gd name="connsiteY24" fmla="*/ 64703 h 2021840"/>
              <a:gd name="connsiteX25" fmla="*/ 402588 w 498841"/>
              <a:gd name="connsiteY25" fmla="*/ 16577 h 2021840"/>
              <a:gd name="connsiteX26" fmla="*/ 498841 w 498841"/>
              <a:gd name="connsiteY26" fmla="*/ 534 h 202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98841" h="2021840">
                <a:moveTo>
                  <a:pt x="129872" y="2021840"/>
                </a:moveTo>
                <a:cubicBezTo>
                  <a:pt x="140567" y="1995103"/>
                  <a:pt x="151846" y="1968592"/>
                  <a:pt x="161957" y="1941629"/>
                </a:cubicBezTo>
                <a:cubicBezTo>
                  <a:pt x="167894" y="1925796"/>
                  <a:pt x="170437" y="1908628"/>
                  <a:pt x="177999" y="1893503"/>
                </a:cubicBezTo>
                <a:cubicBezTo>
                  <a:pt x="186621" y="1876258"/>
                  <a:pt x="199388" y="1861419"/>
                  <a:pt x="210083" y="1845377"/>
                </a:cubicBezTo>
                <a:cubicBezTo>
                  <a:pt x="250404" y="1724411"/>
                  <a:pt x="196014" y="1873513"/>
                  <a:pt x="258209" y="1749124"/>
                </a:cubicBezTo>
                <a:cubicBezTo>
                  <a:pt x="271685" y="1722171"/>
                  <a:pt x="282585" y="1662524"/>
                  <a:pt x="290294" y="1636829"/>
                </a:cubicBezTo>
                <a:cubicBezTo>
                  <a:pt x="300012" y="1604436"/>
                  <a:pt x="322378" y="1540577"/>
                  <a:pt x="322378" y="1540577"/>
                </a:cubicBezTo>
                <a:cubicBezTo>
                  <a:pt x="295002" y="1348945"/>
                  <a:pt x="322292" y="1492147"/>
                  <a:pt x="290294" y="1380156"/>
                </a:cubicBezTo>
                <a:cubicBezTo>
                  <a:pt x="284237" y="1358956"/>
                  <a:pt x="284111" y="1335707"/>
                  <a:pt x="274251" y="1315987"/>
                </a:cubicBezTo>
                <a:cubicBezTo>
                  <a:pt x="257006" y="1281497"/>
                  <a:pt x="242167" y="1241123"/>
                  <a:pt x="210083" y="1219734"/>
                </a:cubicBezTo>
                <a:cubicBezTo>
                  <a:pt x="174351" y="1195913"/>
                  <a:pt x="155995" y="1188219"/>
                  <a:pt x="129872" y="1155566"/>
                </a:cubicBezTo>
                <a:cubicBezTo>
                  <a:pt x="117828" y="1140511"/>
                  <a:pt x="108483" y="1123482"/>
                  <a:pt x="97788" y="1107440"/>
                </a:cubicBezTo>
                <a:cubicBezTo>
                  <a:pt x="92441" y="1091398"/>
                  <a:pt x="89308" y="1074438"/>
                  <a:pt x="81746" y="1059313"/>
                </a:cubicBezTo>
                <a:cubicBezTo>
                  <a:pt x="73124" y="1042068"/>
                  <a:pt x="59228" y="1027927"/>
                  <a:pt x="49662" y="1011187"/>
                </a:cubicBezTo>
                <a:cubicBezTo>
                  <a:pt x="37797" y="990424"/>
                  <a:pt x="28273" y="968408"/>
                  <a:pt x="17578" y="947019"/>
                </a:cubicBezTo>
                <a:cubicBezTo>
                  <a:pt x="-5034" y="833956"/>
                  <a:pt x="-6671" y="867926"/>
                  <a:pt x="17578" y="722429"/>
                </a:cubicBezTo>
                <a:cubicBezTo>
                  <a:pt x="26990" y="665958"/>
                  <a:pt x="67166" y="623983"/>
                  <a:pt x="97788" y="578050"/>
                </a:cubicBezTo>
                <a:cubicBezTo>
                  <a:pt x="108483" y="562008"/>
                  <a:pt x="123775" y="548215"/>
                  <a:pt x="129872" y="529924"/>
                </a:cubicBezTo>
                <a:cubicBezTo>
                  <a:pt x="140567" y="497840"/>
                  <a:pt x="143197" y="461811"/>
                  <a:pt x="161957" y="433671"/>
                </a:cubicBezTo>
                <a:cubicBezTo>
                  <a:pt x="172652" y="417629"/>
                  <a:pt x="186211" y="403163"/>
                  <a:pt x="194041" y="385545"/>
                </a:cubicBezTo>
                <a:cubicBezTo>
                  <a:pt x="207776" y="354640"/>
                  <a:pt x="215430" y="321376"/>
                  <a:pt x="226125" y="289292"/>
                </a:cubicBezTo>
                <a:lnTo>
                  <a:pt x="242167" y="241166"/>
                </a:lnTo>
                <a:cubicBezTo>
                  <a:pt x="247514" y="225124"/>
                  <a:pt x="248829" y="207110"/>
                  <a:pt x="258209" y="193040"/>
                </a:cubicBezTo>
                <a:cubicBezTo>
                  <a:pt x="279599" y="160956"/>
                  <a:pt x="290294" y="118177"/>
                  <a:pt x="322378" y="96787"/>
                </a:cubicBezTo>
                <a:lnTo>
                  <a:pt x="370504" y="64703"/>
                </a:lnTo>
                <a:cubicBezTo>
                  <a:pt x="381199" y="48661"/>
                  <a:pt x="387533" y="28621"/>
                  <a:pt x="402588" y="16577"/>
                </a:cubicBezTo>
                <a:cubicBezTo>
                  <a:pt x="428983" y="-4539"/>
                  <a:pt x="468858" y="534"/>
                  <a:pt x="498841" y="534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930316" y="2518611"/>
            <a:ext cx="5534526" cy="1844842"/>
          </a:xfrm>
          <a:custGeom>
            <a:avLst/>
            <a:gdLst>
              <a:gd name="connsiteX0" fmla="*/ 0 w 5534526"/>
              <a:gd name="connsiteY0" fmla="*/ 625642 h 1844842"/>
              <a:gd name="connsiteX1" fmla="*/ 128337 w 5534526"/>
              <a:gd name="connsiteY1" fmla="*/ 609600 h 1844842"/>
              <a:gd name="connsiteX2" fmla="*/ 224589 w 5534526"/>
              <a:gd name="connsiteY2" fmla="*/ 577515 h 1844842"/>
              <a:gd name="connsiteX3" fmla="*/ 272716 w 5534526"/>
              <a:gd name="connsiteY3" fmla="*/ 545431 h 1844842"/>
              <a:gd name="connsiteX4" fmla="*/ 368968 w 5534526"/>
              <a:gd name="connsiteY4" fmla="*/ 529389 h 1844842"/>
              <a:gd name="connsiteX5" fmla="*/ 433137 w 5534526"/>
              <a:gd name="connsiteY5" fmla="*/ 513347 h 1844842"/>
              <a:gd name="connsiteX6" fmla="*/ 529389 w 5534526"/>
              <a:gd name="connsiteY6" fmla="*/ 481263 h 1844842"/>
              <a:gd name="connsiteX7" fmla="*/ 561473 w 5534526"/>
              <a:gd name="connsiteY7" fmla="*/ 449178 h 1844842"/>
              <a:gd name="connsiteX8" fmla="*/ 657726 w 5534526"/>
              <a:gd name="connsiteY8" fmla="*/ 561473 h 1844842"/>
              <a:gd name="connsiteX9" fmla="*/ 705852 w 5534526"/>
              <a:gd name="connsiteY9" fmla="*/ 593557 h 1844842"/>
              <a:gd name="connsiteX10" fmla="*/ 818147 w 5534526"/>
              <a:gd name="connsiteY10" fmla="*/ 705852 h 1844842"/>
              <a:gd name="connsiteX11" fmla="*/ 882316 w 5534526"/>
              <a:gd name="connsiteY11" fmla="*/ 786063 h 1844842"/>
              <a:gd name="connsiteX12" fmla="*/ 914400 w 5534526"/>
              <a:gd name="connsiteY12" fmla="*/ 834189 h 1844842"/>
              <a:gd name="connsiteX13" fmla="*/ 1010652 w 5534526"/>
              <a:gd name="connsiteY13" fmla="*/ 866273 h 1844842"/>
              <a:gd name="connsiteX14" fmla="*/ 1074821 w 5534526"/>
              <a:gd name="connsiteY14" fmla="*/ 930442 h 1844842"/>
              <a:gd name="connsiteX15" fmla="*/ 1122947 w 5534526"/>
              <a:gd name="connsiteY15" fmla="*/ 1026694 h 1844842"/>
              <a:gd name="connsiteX16" fmla="*/ 1171073 w 5534526"/>
              <a:gd name="connsiteY16" fmla="*/ 1138989 h 1844842"/>
              <a:gd name="connsiteX17" fmla="*/ 1203158 w 5534526"/>
              <a:gd name="connsiteY17" fmla="*/ 1187115 h 1844842"/>
              <a:gd name="connsiteX18" fmla="*/ 1331495 w 5534526"/>
              <a:gd name="connsiteY18" fmla="*/ 1299410 h 1844842"/>
              <a:gd name="connsiteX19" fmla="*/ 1379621 w 5534526"/>
              <a:gd name="connsiteY19" fmla="*/ 1443789 h 1844842"/>
              <a:gd name="connsiteX20" fmla="*/ 1411705 w 5534526"/>
              <a:gd name="connsiteY20" fmla="*/ 1540042 h 1844842"/>
              <a:gd name="connsiteX21" fmla="*/ 1427747 w 5534526"/>
              <a:gd name="connsiteY21" fmla="*/ 1636294 h 1844842"/>
              <a:gd name="connsiteX22" fmla="*/ 1475873 w 5534526"/>
              <a:gd name="connsiteY22" fmla="*/ 1796715 h 1844842"/>
              <a:gd name="connsiteX23" fmla="*/ 1572126 w 5534526"/>
              <a:gd name="connsiteY23" fmla="*/ 1844842 h 1844842"/>
              <a:gd name="connsiteX24" fmla="*/ 1716505 w 5534526"/>
              <a:gd name="connsiteY24" fmla="*/ 1828800 h 1844842"/>
              <a:gd name="connsiteX25" fmla="*/ 1732547 w 5534526"/>
              <a:gd name="connsiteY25" fmla="*/ 1780673 h 1844842"/>
              <a:gd name="connsiteX26" fmla="*/ 1780673 w 5534526"/>
              <a:gd name="connsiteY26" fmla="*/ 1748589 h 1844842"/>
              <a:gd name="connsiteX27" fmla="*/ 1844842 w 5534526"/>
              <a:gd name="connsiteY27" fmla="*/ 1668378 h 1844842"/>
              <a:gd name="connsiteX28" fmla="*/ 1892968 w 5534526"/>
              <a:gd name="connsiteY28" fmla="*/ 1636294 h 1844842"/>
              <a:gd name="connsiteX29" fmla="*/ 1989221 w 5534526"/>
              <a:gd name="connsiteY29" fmla="*/ 1604210 h 1844842"/>
              <a:gd name="connsiteX30" fmla="*/ 2085473 w 5534526"/>
              <a:gd name="connsiteY30" fmla="*/ 1524000 h 1844842"/>
              <a:gd name="connsiteX31" fmla="*/ 2117558 w 5534526"/>
              <a:gd name="connsiteY31" fmla="*/ 1491915 h 1844842"/>
              <a:gd name="connsiteX32" fmla="*/ 2534652 w 5534526"/>
              <a:gd name="connsiteY32" fmla="*/ 1443789 h 1844842"/>
              <a:gd name="connsiteX33" fmla="*/ 2662989 w 5534526"/>
              <a:gd name="connsiteY33" fmla="*/ 1411705 h 1844842"/>
              <a:gd name="connsiteX34" fmla="*/ 2743200 w 5534526"/>
              <a:gd name="connsiteY34" fmla="*/ 1395663 h 1844842"/>
              <a:gd name="connsiteX35" fmla="*/ 2791326 w 5534526"/>
              <a:gd name="connsiteY35" fmla="*/ 1379621 h 1844842"/>
              <a:gd name="connsiteX36" fmla="*/ 2951747 w 5534526"/>
              <a:gd name="connsiteY36" fmla="*/ 1363578 h 1844842"/>
              <a:gd name="connsiteX37" fmla="*/ 2999873 w 5534526"/>
              <a:gd name="connsiteY37" fmla="*/ 1347536 h 1844842"/>
              <a:gd name="connsiteX38" fmla="*/ 3031958 w 5534526"/>
              <a:gd name="connsiteY38" fmla="*/ 1299410 h 1844842"/>
              <a:gd name="connsiteX39" fmla="*/ 3080084 w 5534526"/>
              <a:gd name="connsiteY39" fmla="*/ 1267326 h 1844842"/>
              <a:gd name="connsiteX40" fmla="*/ 3096126 w 5534526"/>
              <a:gd name="connsiteY40" fmla="*/ 1090863 h 1844842"/>
              <a:gd name="connsiteX41" fmla="*/ 3160295 w 5534526"/>
              <a:gd name="connsiteY41" fmla="*/ 1010652 h 1844842"/>
              <a:gd name="connsiteX42" fmla="*/ 3192379 w 5534526"/>
              <a:gd name="connsiteY42" fmla="*/ 962526 h 1844842"/>
              <a:gd name="connsiteX43" fmla="*/ 3224463 w 5534526"/>
              <a:gd name="connsiteY43" fmla="*/ 834189 h 1844842"/>
              <a:gd name="connsiteX44" fmla="*/ 3256547 w 5534526"/>
              <a:gd name="connsiteY44" fmla="*/ 737936 h 1844842"/>
              <a:gd name="connsiteX45" fmla="*/ 3304673 w 5534526"/>
              <a:gd name="connsiteY45" fmla="*/ 705852 h 1844842"/>
              <a:gd name="connsiteX46" fmla="*/ 3336758 w 5534526"/>
              <a:gd name="connsiteY46" fmla="*/ 657726 h 1844842"/>
              <a:gd name="connsiteX47" fmla="*/ 3497179 w 5534526"/>
              <a:gd name="connsiteY47" fmla="*/ 577515 h 1844842"/>
              <a:gd name="connsiteX48" fmla="*/ 3545305 w 5534526"/>
              <a:gd name="connsiteY48" fmla="*/ 545431 h 1844842"/>
              <a:gd name="connsiteX49" fmla="*/ 3641558 w 5534526"/>
              <a:gd name="connsiteY49" fmla="*/ 513347 h 1844842"/>
              <a:gd name="connsiteX50" fmla="*/ 3769895 w 5534526"/>
              <a:gd name="connsiteY50" fmla="*/ 401052 h 1844842"/>
              <a:gd name="connsiteX51" fmla="*/ 3850105 w 5534526"/>
              <a:gd name="connsiteY51" fmla="*/ 288757 h 1844842"/>
              <a:gd name="connsiteX52" fmla="*/ 3898231 w 5534526"/>
              <a:gd name="connsiteY52" fmla="*/ 272715 h 1844842"/>
              <a:gd name="connsiteX53" fmla="*/ 3946358 w 5534526"/>
              <a:gd name="connsiteY53" fmla="*/ 240631 h 1844842"/>
              <a:gd name="connsiteX54" fmla="*/ 4106779 w 5534526"/>
              <a:gd name="connsiteY54" fmla="*/ 192505 h 1844842"/>
              <a:gd name="connsiteX55" fmla="*/ 4186989 w 5534526"/>
              <a:gd name="connsiteY55" fmla="*/ 128336 h 1844842"/>
              <a:gd name="connsiteX56" fmla="*/ 4267200 w 5534526"/>
              <a:gd name="connsiteY56" fmla="*/ 0 h 1844842"/>
              <a:gd name="connsiteX57" fmla="*/ 4379495 w 5534526"/>
              <a:gd name="connsiteY57" fmla="*/ 48126 h 1844842"/>
              <a:gd name="connsiteX58" fmla="*/ 4443663 w 5534526"/>
              <a:gd name="connsiteY58" fmla="*/ 144378 h 1844842"/>
              <a:gd name="connsiteX59" fmla="*/ 4459705 w 5534526"/>
              <a:gd name="connsiteY59" fmla="*/ 192505 h 1844842"/>
              <a:gd name="connsiteX60" fmla="*/ 4555958 w 5534526"/>
              <a:gd name="connsiteY60" fmla="*/ 224589 h 1844842"/>
              <a:gd name="connsiteX61" fmla="*/ 4604084 w 5534526"/>
              <a:gd name="connsiteY61" fmla="*/ 256673 h 1844842"/>
              <a:gd name="connsiteX62" fmla="*/ 4652210 w 5534526"/>
              <a:gd name="connsiteY62" fmla="*/ 272715 h 1844842"/>
              <a:gd name="connsiteX63" fmla="*/ 4668252 w 5534526"/>
              <a:gd name="connsiteY63" fmla="*/ 320842 h 1844842"/>
              <a:gd name="connsiteX64" fmla="*/ 4700337 w 5534526"/>
              <a:gd name="connsiteY64" fmla="*/ 352926 h 1844842"/>
              <a:gd name="connsiteX65" fmla="*/ 4812631 w 5534526"/>
              <a:gd name="connsiteY65" fmla="*/ 433136 h 1844842"/>
              <a:gd name="connsiteX66" fmla="*/ 4860758 w 5534526"/>
              <a:gd name="connsiteY66" fmla="*/ 449178 h 1844842"/>
              <a:gd name="connsiteX67" fmla="*/ 4908884 w 5534526"/>
              <a:gd name="connsiteY67" fmla="*/ 465221 h 1844842"/>
              <a:gd name="connsiteX68" fmla="*/ 5053263 w 5534526"/>
              <a:gd name="connsiteY68" fmla="*/ 577515 h 1844842"/>
              <a:gd name="connsiteX69" fmla="*/ 5101389 w 5534526"/>
              <a:gd name="connsiteY69" fmla="*/ 609600 h 1844842"/>
              <a:gd name="connsiteX70" fmla="*/ 5181600 w 5534526"/>
              <a:gd name="connsiteY70" fmla="*/ 625642 h 1844842"/>
              <a:gd name="connsiteX71" fmla="*/ 5374105 w 5534526"/>
              <a:gd name="connsiteY71" fmla="*/ 609600 h 1844842"/>
              <a:gd name="connsiteX72" fmla="*/ 5438273 w 5534526"/>
              <a:gd name="connsiteY72" fmla="*/ 513347 h 1844842"/>
              <a:gd name="connsiteX73" fmla="*/ 5470358 w 5534526"/>
              <a:gd name="connsiteY73" fmla="*/ 481263 h 1844842"/>
              <a:gd name="connsiteX74" fmla="*/ 5502442 w 5534526"/>
              <a:gd name="connsiteY74" fmla="*/ 368968 h 1844842"/>
              <a:gd name="connsiteX75" fmla="*/ 5534526 w 5534526"/>
              <a:gd name="connsiteY75" fmla="*/ 320842 h 1844842"/>
              <a:gd name="connsiteX76" fmla="*/ 5518484 w 5534526"/>
              <a:gd name="connsiteY76" fmla="*/ 96252 h 1844842"/>
              <a:gd name="connsiteX77" fmla="*/ 5502442 w 5534526"/>
              <a:gd name="connsiteY77" fmla="*/ 32084 h 184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534526" h="1844842">
                <a:moveTo>
                  <a:pt x="0" y="625642"/>
                </a:moveTo>
                <a:cubicBezTo>
                  <a:pt x="42779" y="620295"/>
                  <a:pt x="86182" y="618633"/>
                  <a:pt x="128337" y="609600"/>
                </a:cubicBezTo>
                <a:cubicBezTo>
                  <a:pt x="161406" y="602514"/>
                  <a:pt x="196449" y="596274"/>
                  <a:pt x="224589" y="577515"/>
                </a:cubicBezTo>
                <a:cubicBezTo>
                  <a:pt x="240631" y="566820"/>
                  <a:pt x="254425" y="551528"/>
                  <a:pt x="272716" y="545431"/>
                </a:cubicBezTo>
                <a:cubicBezTo>
                  <a:pt x="303573" y="535145"/>
                  <a:pt x="337073" y="535768"/>
                  <a:pt x="368968" y="529389"/>
                </a:cubicBezTo>
                <a:cubicBezTo>
                  <a:pt x="390588" y="525065"/>
                  <a:pt x="412019" y="519682"/>
                  <a:pt x="433137" y="513347"/>
                </a:cubicBezTo>
                <a:cubicBezTo>
                  <a:pt x="465530" y="503629"/>
                  <a:pt x="529389" y="481263"/>
                  <a:pt x="529389" y="481263"/>
                </a:cubicBezTo>
                <a:cubicBezTo>
                  <a:pt x="540084" y="470568"/>
                  <a:pt x="546554" y="451664"/>
                  <a:pt x="561473" y="449178"/>
                </a:cubicBezTo>
                <a:cubicBezTo>
                  <a:pt x="681255" y="429215"/>
                  <a:pt x="583692" y="512117"/>
                  <a:pt x="657726" y="561473"/>
                </a:cubicBezTo>
                <a:lnTo>
                  <a:pt x="705852" y="593557"/>
                </a:lnTo>
                <a:cubicBezTo>
                  <a:pt x="779401" y="703880"/>
                  <a:pt x="733439" y="677616"/>
                  <a:pt x="818147" y="705852"/>
                </a:cubicBezTo>
                <a:cubicBezTo>
                  <a:pt x="916897" y="853976"/>
                  <a:pt x="790881" y="671770"/>
                  <a:pt x="882316" y="786063"/>
                </a:cubicBezTo>
                <a:cubicBezTo>
                  <a:pt x="894360" y="801118"/>
                  <a:pt x="898051" y="823971"/>
                  <a:pt x="914400" y="834189"/>
                </a:cubicBezTo>
                <a:cubicBezTo>
                  <a:pt x="943079" y="852113"/>
                  <a:pt x="1010652" y="866273"/>
                  <a:pt x="1010652" y="866273"/>
                </a:cubicBezTo>
                <a:cubicBezTo>
                  <a:pt x="1032042" y="887663"/>
                  <a:pt x="1065255" y="901745"/>
                  <a:pt x="1074821" y="930442"/>
                </a:cubicBezTo>
                <a:cubicBezTo>
                  <a:pt x="1096960" y="996859"/>
                  <a:pt x="1081483" y="964498"/>
                  <a:pt x="1122947" y="1026694"/>
                </a:cubicBezTo>
                <a:cubicBezTo>
                  <a:pt x="1140944" y="1080686"/>
                  <a:pt x="1139356" y="1083485"/>
                  <a:pt x="1171073" y="1138989"/>
                </a:cubicBezTo>
                <a:cubicBezTo>
                  <a:pt x="1180639" y="1155729"/>
                  <a:pt x="1190462" y="1172605"/>
                  <a:pt x="1203158" y="1187115"/>
                </a:cubicBezTo>
                <a:cubicBezTo>
                  <a:pt x="1268852" y="1262193"/>
                  <a:pt x="1266260" y="1255921"/>
                  <a:pt x="1331495" y="1299410"/>
                </a:cubicBezTo>
                <a:cubicBezTo>
                  <a:pt x="1390732" y="1388265"/>
                  <a:pt x="1345040" y="1305464"/>
                  <a:pt x="1379621" y="1443789"/>
                </a:cubicBezTo>
                <a:cubicBezTo>
                  <a:pt x="1387823" y="1476599"/>
                  <a:pt x="1401010" y="1507958"/>
                  <a:pt x="1411705" y="1540042"/>
                </a:cubicBezTo>
                <a:cubicBezTo>
                  <a:pt x="1421991" y="1570899"/>
                  <a:pt x="1421368" y="1604399"/>
                  <a:pt x="1427747" y="1636294"/>
                </a:cubicBezTo>
                <a:cubicBezTo>
                  <a:pt x="1432687" y="1660992"/>
                  <a:pt x="1466429" y="1790419"/>
                  <a:pt x="1475873" y="1796715"/>
                </a:cubicBezTo>
                <a:cubicBezTo>
                  <a:pt x="1538070" y="1838180"/>
                  <a:pt x="1505709" y="1822703"/>
                  <a:pt x="1572126" y="1844842"/>
                </a:cubicBezTo>
                <a:cubicBezTo>
                  <a:pt x="1620252" y="1839495"/>
                  <a:pt x="1671546" y="1846784"/>
                  <a:pt x="1716505" y="1828800"/>
                </a:cubicBezTo>
                <a:cubicBezTo>
                  <a:pt x="1732206" y="1822520"/>
                  <a:pt x="1721983" y="1793878"/>
                  <a:pt x="1732547" y="1780673"/>
                </a:cubicBezTo>
                <a:cubicBezTo>
                  <a:pt x="1744591" y="1765618"/>
                  <a:pt x="1765618" y="1760633"/>
                  <a:pt x="1780673" y="1748589"/>
                </a:cubicBezTo>
                <a:cubicBezTo>
                  <a:pt x="1860052" y="1685086"/>
                  <a:pt x="1761459" y="1751762"/>
                  <a:pt x="1844842" y="1668378"/>
                </a:cubicBezTo>
                <a:cubicBezTo>
                  <a:pt x="1858475" y="1654745"/>
                  <a:pt x="1875350" y="1644124"/>
                  <a:pt x="1892968" y="1636294"/>
                </a:cubicBezTo>
                <a:cubicBezTo>
                  <a:pt x="1923873" y="1622559"/>
                  <a:pt x="1989221" y="1604210"/>
                  <a:pt x="1989221" y="1604210"/>
                </a:cubicBezTo>
                <a:cubicBezTo>
                  <a:pt x="2103543" y="1489888"/>
                  <a:pt x="1973801" y="1613338"/>
                  <a:pt x="2085473" y="1524000"/>
                </a:cubicBezTo>
                <a:cubicBezTo>
                  <a:pt x="2097284" y="1514551"/>
                  <a:pt x="2104030" y="1498679"/>
                  <a:pt x="2117558" y="1491915"/>
                </a:cubicBezTo>
                <a:cubicBezTo>
                  <a:pt x="2242122" y="1429633"/>
                  <a:pt x="2412037" y="1449920"/>
                  <a:pt x="2534652" y="1443789"/>
                </a:cubicBezTo>
                <a:cubicBezTo>
                  <a:pt x="2577431" y="1433094"/>
                  <a:pt x="2619750" y="1420353"/>
                  <a:pt x="2662989" y="1411705"/>
                </a:cubicBezTo>
                <a:cubicBezTo>
                  <a:pt x="2689726" y="1406358"/>
                  <a:pt x="2716748" y="1402276"/>
                  <a:pt x="2743200" y="1395663"/>
                </a:cubicBezTo>
                <a:cubicBezTo>
                  <a:pt x="2759605" y="1391562"/>
                  <a:pt x="2774613" y="1382192"/>
                  <a:pt x="2791326" y="1379621"/>
                </a:cubicBezTo>
                <a:cubicBezTo>
                  <a:pt x="2844441" y="1371449"/>
                  <a:pt x="2898273" y="1368926"/>
                  <a:pt x="2951747" y="1363578"/>
                </a:cubicBezTo>
                <a:cubicBezTo>
                  <a:pt x="2967789" y="1358231"/>
                  <a:pt x="2986669" y="1358099"/>
                  <a:pt x="2999873" y="1347536"/>
                </a:cubicBezTo>
                <a:cubicBezTo>
                  <a:pt x="3014928" y="1335492"/>
                  <a:pt x="3018325" y="1313043"/>
                  <a:pt x="3031958" y="1299410"/>
                </a:cubicBezTo>
                <a:cubicBezTo>
                  <a:pt x="3045591" y="1285777"/>
                  <a:pt x="3064042" y="1278021"/>
                  <a:pt x="3080084" y="1267326"/>
                </a:cubicBezTo>
                <a:cubicBezTo>
                  <a:pt x="3085431" y="1208505"/>
                  <a:pt x="3083751" y="1148616"/>
                  <a:pt x="3096126" y="1090863"/>
                </a:cubicBezTo>
                <a:cubicBezTo>
                  <a:pt x="3103353" y="1057139"/>
                  <a:pt x="3140658" y="1035198"/>
                  <a:pt x="3160295" y="1010652"/>
                </a:cubicBezTo>
                <a:cubicBezTo>
                  <a:pt x="3172339" y="995597"/>
                  <a:pt x="3181684" y="978568"/>
                  <a:pt x="3192379" y="962526"/>
                </a:cubicBezTo>
                <a:cubicBezTo>
                  <a:pt x="3203074" y="919747"/>
                  <a:pt x="3210519" y="876022"/>
                  <a:pt x="3224463" y="834189"/>
                </a:cubicBezTo>
                <a:cubicBezTo>
                  <a:pt x="3235158" y="802105"/>
                  <a:pt x="3228407" y="756696"/>
                  <a:pt x="3256547" y="737936"/>
                </a:cubicBezTo>
                <a:lnTo>
                  <a:pt x="3304673" y="705852"/>
                </a:lnTo>
                <a:cubicBezTo>
                  <a:pt x="3315368" y="689810"/>
                  <a:pt x="3322248" y="670422"/>
                  <a:pt x="3336758" y="657726"/>
                </a:cubicBezTo>
                <a:cubicBezTo>
                  <a:pt x="3413158" y="590876"/>
                  <a:pt x="3417441" y="597449"/>
                  <a:pt x="3497179" y="577515"/>
                </a:cubicBezTo>
                <a:cubicBezTo>
                  <a:pt x="3513221" y="566820"/>
                  <a:pt x="3527687" y="553261"/>
                  <a:pt x="3545305" y="545431"/>
                </a:cubicBezTo>
                <a:cubicBezTo>
                  <a:pt x="3576210" y="531696"/>
                  <a:pt x="3641558" y="513347"/>
                  <a:pt x="3641558" y="513347"/>
                </a:cubicBezTo>
                <a:cubicBezTo>
                  <a:pt x="3692435" y="479429"/>
                  <a:pt x="3732357" y="457358"/>
                  <a:pt x="3769895" y="401052"/>
                </a:cubicBezTo>
                <a:cubicBezTo>
                  <a:pt x="3784525" y="379107"/>
                  <a:pt x="3835183" y="301192"/>
                  <a:pt x="3850105" y="288757"/>
                </a:cubicBezTo>
                <a:cubicBezTo>
                  <a:pt x="3863095" y="277932"/>
                  <a:pt x="3883106" y="280277"/>
                  <a:pt x="3898231" y="272715"/>
                </a:cubicBezTo>
                <a:cubicBezTo>
                  <a:pt x="3915476" y="264093"/>
                  <a:pt x="3928739" y="248461"/>
                  <a:pt x="3946358" y="240631"/>
                </a:cubicBezTo>
                <a:cubicBezTo>
                  <a:pt x="3996575" y="218312"/>
                  <a:pt x="4053448" y="205838"/>
                  <a:pt x="4106779" y="192505"/>
                </a:cubicBezTo>
                <a:cubicBezTo>
                  <a:pt x="4117539" y="185332"/>
                  <a:pt x="4180457" y="147931"/>
                  <a:pt x="4186989" y="128336"/>
                </a:cubicBezTo>
                <a:cubicBezTo>
                  <a:pt x="4234018" y="-12751"/>
                  <a:pt x="4150098" y="29275"/>
                  <a:pt x="4267200" y="0"/>
                </a:cubicBezTo>
                <a:cubicBezTo>
                  <a:pt x="4335004" y="13561"/>
                  <a:pt x="4343238" y="-216"/>
                  <a:pt x="4379495" y="48126"/>
                </a:cubicBezTo>
                <a:cubicBezTo>
                  <a:pt x="4402631" y="78974"/>
                  <a:pt x="4443663" y="144378"/>
                  <a:pt x="4443663" y="144378"/>
                </a:cubicBezTo>
                <a:cubicBezTo>
                  <a:pt x="4449010" y="160420"/>
                  <a:pt x="4445945" y="182676"/>
                  <a:pt x="4459705" y="192505"/>
                </a:cubicBezTo>
                <a:cubicBezTo>
                  <a:pt x="4487225" y="212162"/>
                  <a:pt x="4555958" y="224589"/>
                  <a:pt x="4555958" y="224589"/>
                </a:cubicBezTo>
                <a:cubicBezTo>
                  <a:pt x="4572000" y="235284"/>
                  <a:pt x="4586839" y="248051"/>
                  <a:pt x="4604084" y="256673"/>
                </a:cubicBezTo>
                <a:cubicBezTo>
                  <a:pt x="4619209" y="264235"/>
                  <a:pt x="4640253" y="260758"/>
                  <a:pt x="4652210" y="272715"/>
                </a:cubicBezTo>
                <a:cubicBezTo>
                  <a:pt x="4664167" y="284672"/>
                  <a:pt x="4659552" y="306342"/>
                  <a:pt x="4668252" y="320842"/>
                </a:cubicBezTo>
                <a:cubicBezTo>
                  <a:pt x="4676034" y="333811"/>
                  <a:pt x="4689642" y="342231"/>
                  <a:pt x="4700337" y="352926"/>
                </a:cubicBezTo>
                <a:cubicBezTo>
                  <a:pt x="4727074" y="433136"/>
                  <a:pt x="4700337" y="395705"/>
                  <a:pt x="4812631" y="433136"/>
                </a:cubicBezTo>
                <a:lnTo>
                  <a:pt x="4860758" y="449178"/>
                </a:lnTo>
                <a:lnTo>
                  <a:pt x="4908884" y="465221"/>
                </a:lnTo>
                <a:cubicBezTo>
                  <a:pt x="4984278" y="540615"/>
                  <a:pt x="4938130" y="500760"/>
                  <a:pt x="5053263" y="577515"/>
                </a:cubicBezTo>
                <a:cubicBezTo>
                  <a:pt x="5069305" y="588210"/>
                  <a:pt x="5082483" y="605819"/>
                  <a:pt x="5101389" y="609600"/>
                </a:cubicBezTo>
                <a:lnTo>
                  <a:pt x="5181600" y="625642"/>
                </a:lnTo>
                <a:cubicBezTo>
                  <a:pt x="5245768" y="620295"/>
                  <a:pt x="5311888" y="626191"/>
                  <a:pt x="5374105" y="609600"/>
                </a:cubicBezTo>
                <a:cubicBezTo>
                  <a:pt x="5432381" y="594060"/>
                  <a:pt x="5416404" y="549795"/>
                  <a:pt x="5438273" y="513347"/>
                </a:cubicBezTo>
                <a:cubicBezTo>
                  <a:pt x="5446055" y="500378"/>
                  <a:pt x="5459663" y="491958"/>
                  <a:pt x="5470358" y="481263"/>
                </a:cubicBezTo>
                <a:cubicBezTo>
                  <a:pt x="5475498" y="460703"/>
                  <a:pt x="5490935" y="391983"/>
                  <a:pt x="5502442" y="368968"/>
                </a:cubicBezTo>
                <a:cubicBezTo>
                  <a:pt x="5511064" y="351723"/>
                  <a:pt x="5523831" y="336884"/>
                  <a:pt x="5534526" y="320842"/>
                </a:cubicBezTo>
                <a:cubicBezTo>
                  <a:pt x="5529179" y="245979"/>
                  <a:pt x="5526772" y="170847"/>
                  <a:pt x="5518484" y="96252"/>
                </a:cubicBezTo>
                <a:cubicBezTo>
                  <a:pt x="5516049" y="74339"/>
                  <a:pt x="5502442" y="32084"/>
                  <a:pt x="5502442" y="32084"/>
                </a:cubicBezTo>
              </a:path>
            </a:pathLst>
          </a:custGeom>
          <a:noFill/>
          <a:ln w="381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251158" y="1010118"/>
            <a:ext cx="288758" cy="2566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56674" y="3529263"/>
            <a:ext cx="3224463" cy="2310063"/>
          </a:xfrm>
          <a:custGeom>
            <a:avLst/>
            <a:gdLst>
              <a:gd name="connsiteX0" fmla="*/ 3224463 w 3224463"/>
              <a:gd name="connsiteY0" fmla="*/ 1957137 h 2310063"/>
              <a:gd name="connsiteX1" fmla="*/ 3160294 w 3224463"/>
              <a:gd name="connsiteY1" fmla="*/ 2037348 h 2310063"/>
              <a:gd name="connsiteX2" fmla="*/ 3064042 w 3224463"/>
              <a:gd name="connsiteY2" fmla="*/ 2085474 h 2310063"/>
              <a:gd name="connsiteX3" fmla="*/ 3015915 w 3224463"/>
              <a:gd name="connsiteY3" fmla="*/ 2117558 h 2310063"/>
              <a:gd name="connsiteX4" fmla="*/ 2919663 w 3224463"/>
              <a:gd name="connsiteY4" fmla="*/ 2149642 h 2310063"/>
              <a:gd name="connsiteX5" fmla="*/ 2903621 w 3224463"/>
              <a:gd name="connsiteY5" fmla="*/ 2197769 h 2310063"/>
              <a:gd name="connsiteX6" fmla="*/ 2679031 w 3224463"/>
              <a:gd name="connsiteY6" fmla="*/ 2310063 h 2310063"/>
              <a:gd name="connsiteX7" fmla="*/ 2486526 w 3224463"/>
              <a:gd name="connsiteY7" fmla="*/ 2294021 h 2310063"/>
              <a:gd name="connsiteX8" fmla="*/ 2390273 w 3224463"/>
              <a:gd name="connsiteY8" fmla="*/ 2261937 h 2310063"/>
              <a:gd name="connsiteX9" fmla="*/ 2294021 w 3224463"/>
              <a:gd name="connsiteY9" fmla="*/ 2213811 h 2310063"/>
              <a:gd name="connsiteX10" fmla="*/ 2245894 w 3224463"/>
              <a:gd name="connsiteY10" fmla="*/ 2181726 h 2310063"/>
              <a:gd name="connsiteX11" fmla="*/ 2101515 w 3224463"/>
              <a:gd name="connsiteY11" fmla="*/ 2149642 h 2310063"/>
              <a:gd name="connsiteX12" fmla="*/ 2053389 w 3224463"/>
              <a:gd name="connsiteY12" fmla="*/ 2117558 h 2310063"/>
              <a:gd name="connsiteX13" fmla="*/ 2005263 w 3224463"/>
              <a:gd name="connsiteY13" fmla="*/ 2101516 h 2310063"/>
              <a:gd name="connsiteX14" fmla="*/ 1925052 w 3224463"/>
              <a:gd name="connsiteY14" fmla="*/ 2021305 h 2310063"/>
              <a:gd name="connsiteX15" fmla="*/ 1876926 w 3224463"/>
              <a:gd name="connsiteY15" fmla="*/ 1989221 h 2310063"/>
              <a:gd name="connsiteX16" fmla="*/ 1812758 w 3224463"/>
              <a:gd name="connsiteY16" fmla="*/ 1892969 h 2310063"/>
              <a:gd name="connsiteX17" fmla="*/ 1796715 w 3224463"/>
              <a:gd name="connsiteY17" fmla="*/ 1828800 h 2310063"/>
              <a:gd name="connsiteX18" fmla="*/ 1764631 w 3224463"/>
              <a:gd name="connsiteY18" fmla="*/ 1732548 h 2310063"/>
              <a:gd name="connsiteX19" fmla="*/ 1748589 w 3224463"/>
              <a:gd name="connsiteY19" fmla="*/ 1668379 h 2310063"/>
              <a:gd name="connsiteX20" fmla="*/ 1716505 w 3224463"/>
              <a:gd name="connsiteY20" fmla="*/ 1620253 h 2310063"/>
              <a:gd name="connsiteX21" fmla="*/ 1652337 w 3224463"/>
              <a:gd name="connsiteY21" fmla="*/ 1524000 h 2310063"/>
              <a:gd name="connsiteX22" fmla="*/ 1588168 w 3224463"/>
              <a:gd name="connsiteY22" fmla="*/ 1427748 h 2310063"/>
              <a:gd name="connsiteX23" fmla="*/ 1524000 w 3224463"/>
              <a:gd name="connsiteY23" fmla="*/ 1347537 h 2310063"/>
              <a:gd name="connsiteX24" fmla="*/ 1475873 w 3224463"/>
              <a:gd name="connsiteY24" fmla="*/ 1203158 h 2310063"/>
              <a:gd name="connsiteX25" fmla="*/ 1459831 w 3224463"/>
              <a:gd name="connsiteY25" fmla="*/ 1155032 h 2310063"/>
              <a:gd name="connsiteX26" fmla="*/ 1395663 w 3224463"/>
              <a:gd name="connsiteY26" fmla="*/ 1058779 h 2310063"/>
              <a:gd name="connsiteX27" fmla="*/ 1379621 w 3224463"/>
              <a:gd name="connsiteY27" fmla="*/ 1010653 h 2310063"/>
              <a:gd name="connsiteX28" fmla="*/ 1347537 w 3224463"/>
              <a:gd name="connsiteY28" fmla="*/ 962526 h 2310063"/>
              <a:gd name="connsiteX29" fmla="*/ 1299410 w 3224463"/>
              <a:gd name="connsiteY29" fmla="*/ 786063 h 2310063"/>
              <a:gd name="connsiteX30" fmla="*/ 1267326 w 3224463"/>
              <a:gd name="connsiteY30" fmla="*/ 689811 h 2310063"/>
              <a:gd name="connsiteX31" fmla="*/ 1251284 w 3224463"/>
              <a:gd name="connsiteY31" fmla="*/ 641684 h 2310063"/>
              <a:gd name="connsiteX32" fmla="*/ 1203158 w 3224463"/>
              <a:gd name="connsiteY32" fmla="*/ 481263 h 2310063"/>
              <a:gd name="connsiteX33" fmla="*/ 1138989 w 3224463"/>
              <a:gd name="connsiteY33" fmla="*/ 401053 h 2310063"/>
              <a:gd name="connsiteX34" fmla="*/ 1122947 w 3224463"/>
              <a:gd name="connsiteY34" fmla="*/ 352926 h 2310063"/>
              <a:gd name="connsiteX35" fmla="*/ 1074821 w 3224463"/>
              <a:gd name="connsiteY35" fmla="*/ 320842 h 2310063"/>
              <a:gd name="connsiteX36" fmla="*/ 1058779 w 3224463"/>
              <a:gd name="connsiteY36" fmla="*/ 240632 h 2310063"/>
              <a:gd name="connsiteX37" fmla="*/ 1026694 w 3224463"/>
              <a:gd name="connsiteY37" fmla="*/ 144379 h 2310063"/>
              <a:gd name="connsiteX38" fmla="*/ 1010652 w 3224463"/>
              <a:gd name="connsiteY38" fmla="*/ 96253 h 2310063"/>
              <a:gd name="connsiteX39" fmla="*/ 962526 w 3224463"/>
              <a:gd name="connsiteY39" fmla="*/ 48126 h 2310063"/>
              <a:gd name="connsiteX40" fmla="*/ 914400 w 3224463"/>
              <a:gd name="connsiteY40" fmla="*/ 16042 h 2310063"/>
              <a:gd name="connsiteX41" fmla="*/ 866273 w 3224463"/>
              <a:gd name="connsiteY41" fmla="*/ 0 h 2310063"/>
              <a:gd name="connsiteX42" fmla="*/ 705852 w 3224463"/>
              <a:gd name="connsiteY42" fmla="*/ 32084 h 2310063"/>
              <a:gd name="connsiteX43" fmla="*/ 673768 w 3224463"/>
              <a:gd name="connsiteY43" fmla="*/ 64169 h 2310063"/>
              <a:gd name="connsiteX44" fmla="*/ 577515 w 3224463"/>
              <a:gd name="connsiteY44" fmla="*/ 112295 h 2310063"/>
              <a:gd name="connsiteX45" fmla="*/ 240631 w 3224463"/>
              <a:gd name="connsiteY45" fmla="*/ 336884 h 2310063"/>
              <a:gd name="connsiteX46" fmla="*/ 192505 w 3224463"/>
              <a:gd name="connsiteY46" fmla="*/ 368969 h 2310063"/>
              <a:gd name="connsiteX47" fmla="*/ 64168 w 3224463"/>
              <a:gd name="connsiteY47" fmla="*/ 433137 h 2310063"/>
              <a:gd name="connsiteX48" fmla="*/ 0 w 3224463"/>
              <a:gd name="connsiteY48" fmla="*/ 497305 h 231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24463" h="2310063">
                <a:moveTo>
                  <a:pt x="3224463" y="1957137"/>
                </a:moveTo>
                <a:cubicBezTo>
                  <a:pt x="3203073" y="1983874"/>
                  <a:pt x="3184505" y="2013137"/>
                  <a:pt x="3160294" y="2037348"/>
                </a:cubicBezTo>
                <a:cubicBezTo>
                  <a:pt x="3114320" y="2083322"/>
                  <a:pt x="3116231" y="2059380"/>
                  <a:pt x="3064042" y="2085474"/>
                </a:cubicBezTo>
                <a:cubicBezTo>
                  <a:pt x="3046797" y="2094096"/>
                  <a:pt x="3033534" y="2109728"/>
                  <a:pt x="3015915" y="2117558"/>
                </a:cubicBezTo>
                <a:cubicBezTo>
                  <a:pt x="2985010" y="2131293"/>
                  <a:pt x="2919663" y="2149642"/>
                  <a:pt x="2919663" y="2149642"/>
                </a:cubicBezTo>
                <a:cubicBezTo>
                  <a:pt x="2914316" y="2165684"/>
                  <a:pt x="2907289" y="2181262"/>
                  <a:pt x="2903621" y="2197769"/>
                </a:cubicBezTo>
                <a:cubicBezTo>
                  <a:pt x="2866790" y="2363511"/>
                  <a:pt x="2940003" y="2289988"/>
                  <a:pt x="2679031" y="2310063"/>
                </a:cubicBezTo>
                <a:cubicBezTo>
                  <a:pt x="2614863" y="2304716"/>
                  <a:pt x="2550041" y="2304607"/>
                  <a:pt x="2486526" y="2294021"/>
                </a:cubicBezTo>
                <a:cubicBezTo>
                  <a:pt x="2453166" y="2288461"/>
                  <a:pt x="2390273" y="2261937"/>
                  <a:pt x="2390273" y="2261937"/>
                </a:cubicBezTo>
                <a:cubicBezTo>
                  <a:pt x="2252346" y="2169986"/>
                  <a:pt x="2426859" y="2280230"/>
                  <a:pt x="2294021" y="2213811"/>
                </a:cubicBezTo>
                <a:cubicBezTo>
                  <a:pt x="2276776" y="2205188"/>
                  <a:pt x="2263139" y="2190349"/>
                  <a:pt x="2245894" y="2181726"/>
                </a:cubicBezTo>
                <a:cubicBezTo>
                  <a:pt x="2206403" y="2161980"/>
                  <a:pt x="2138482" y="2155803"/>
                  <a:pt x="2101515" y="2149642"/>
                </a:cubicBezTo>
                <a:cubicBezTo>
                  <a:pt x="2085473" y="2138947"/>
                  <a:pt x="2070634" y="2126180"/>
                  <a:pt x="2053389" y="2117558"/>
                </a:cubicBezTo>
                <a:cubicBezTo>
                  <a:pt x="2038264" y="2109996"/>
                  <a:pt x="2018791" y="2111662"/>
                  <a:pt x="2005263" y="2101516"/>
                </a:cubicBezTo>
                <a:cubicBezTo>
                  <a:pt x="1975014" y="2078829"/>
                  <a:pt x="1956513" y="2042279"/>
                  <a:pt x="1925052" y="2021305"/>
                </a:cubicBezTo>
                <a:lnTo>
                  <a:pt x="1876926" y="1989221"/>
                </a:lnTo>
                <a:cubicBezTo>
                  <a:pt x="1855537" y="1957137"/>
                  <a:pt x="1822111" y="1930378"/>
                  <a:pt x="1812758" y="1892969"/>
                </a:cubicBezTo>
                <a:cubicBezTo>
                  <a:pt x="1807410" y="1871579"/>
                  <a:pt x="1803051" y="1849918"/>
                  <a:pt x="1796715" y="1828800"/>
                </a:cubicBezTo>
                <a:cubicBezTo>
                  <a:pt x="1786997" y="1796407"/>
                  <a:pt x="1772833" y="1765358"/>
                  <a:pt x="1764631" y="1732548"/>
                </a:cubicBezTo>
                <a:cubicBezTo>
                  <a:pt x="1759284" y="1711158"/>
                  <a:pt x="1757274" y="1688644"/>
                  <a:pt x="1748589" y="1668379"/>
                </a:cubicBezTo>
                <a:cubicBezTo>
                  <a:pt x="1740994" y="1650658"/>
                  <a:pt x="1727200" y="1636295"/>
                  <a:pt x="1716505" y="1620253"/>
                </a:cubicBezTo>
                <a:cubicBezTo>
                  <a:pt x="1685826" y="1528213"/>
                  <a:pt x="1722433" y="1614123"/>
                  <a:pt x="1652337" y="1524000"/>
                </a:cubicBezTo>
                <a:cubicBezTo>
                  <a:pt x="1628663" y="1493562"/>
                  <a:pt x="1615434" y="1455015"/>
                  <a:pt x="1588168" y="1427748"/>
                </a:cubicBezTo>
                <a:cubicBezTo>
                  <a:pt x="1561502" y="1401081"/>
                  <a:pt x="1540189" y="1383962"/>
                  <a:pt x="1524000" y="1347537"/>
                </a:cubicBezTo>
                <a:cubicBezTo>
                  <a:pt x="1523997" y="1347530"/>
                  <a:pt x="1483895" y="1227225"/>
                  <a:pt x="1475873" y="1203158"/>
                </a:cubicBezTo>
                <a:cubicBezTo>
                  <a:pt x="1470526" y="1187116"/>
                  <a:pt x="1469211" y="1169102"/>
                  <a:pt x="1459831" y="1155032"/>
                </a:cubicBezTo>
                <a:cubicBezTo>
                  <a:pt x="1438442" y="1122948"/>
                  <a:pt x="1407857" y="1095361"/>
                  <a:pt x="1395663" y="1058779"/>
                </a:cubicBezTo>
                <a:cubicBezTo>
                  <a:pt x="1390316" y="1042737"/>
                  <a:pt x="1387183" y="1025778"/>
                  <a:pt x="1379621" y="1010653"/>
                </a:cubicBezTo>
                <a:cubicBezTo>
                  <a:pt x="1370999" y="993408"/>
                  <a:pt x="1355368" y="980145"/>
                  <a:pt x="1347537" y="962526"/>
                </a:cubicBezTo>
                <a:cubicBezTo>
                  <a:pt x="1301908" y="859862"/>
                  <a:pt x="1326052" y="883752"/>
                  <a:pt x="1299410" y="786063"/>
                </a:cubicBezTo>
                <a:cubicBezTo>
                  <a:pt x="1290512" y="753435"/>
                  <a:pt x="1278021" y="721895"/>
                  <a:pt x="1267326" y="689811"/>
                </a:cubicBezTo>
                <a:cubicBezTo>
                  <a:pt x="1261979" y="673769"/>
                  <a:pt x="1255385" y="658089"/>
                  <a:pt x="1251284" y="641684"/>
                </a:cubicBezTo>
                <a:cubicBezTo>
                  <a:pt x="1244014" y="612604"/>
                  <a:pt x="1216176" y="494281"/>
                  <a:pt x="1203158" y="481263"/>
                </a:cubicBezTo>
                <a:cubicBezTo>
                  <a:pt x="1157440" y="435546"/>
                  <a:pt x="1179463" y="461764"/>
                  <a:pt x="1138989" y="401053"/>
                </a:cubicBezTo>
                <a:cubicBezTo>
                  <a:pt x="1133642" y="385011"/>
                  <a:pt x="1133511" y="366131"/>
                  <a:pt x="1122947" y="352926"/>
                </a:cubicBezTo>
                <a:cubicBezTo>
                  <a:pt x="1110903" y="337871"/>
                  <a:pt x="1084387" y="337582"/>
                  <a:pt x="1074821" y="320842"/>
                </a:cubicBezTo>
                <a:cubicBezTo>
                  <a:pt x="1061293" y="297168"/>
                  <a:pt x="1065953" y="266937"/>
                  <a:pt x="1058779" y="240632"/>
                </a:cubicBezTo>
                <a:cubicBezTo>
                  <a:pt x="1049880" y="208004"/>
                  <a:pt x="1037389" y="176463"/>
                  <a:pt x="1026694" y="144379"/>
                </a:cubicBezTo>
                <a:cubicBezTo>
                  <a:pt x="1021347" y="128337"/>
                  <a:pt x="1022609" y="108210"/>
                  <a:pt x="1010652" y="96253"/>
                </a:cubicBezTo>
                <a:cubicBezTo>
                  <a:pt x="994610" y="80211"/>
                  <a:pt x="979955" y="62650"/>
                  <a:pt x="962526" y="48126"/>
                </a:cubicBezTo>
                <a:cubicBezTo>
                  <a:pt x="947715" y="35783"/>
                  <a:pt x="931645" y="24664"/>
                  <a:pt x="914400" y="16042"/>
                </a:cubicBezTo>
                <a:cubicBezTo>
                  <a:pt x="899275" y="8480"/>
                  <a:pt x="882315" y="5347"/>
                  <a:pt x="866273" y="0"/>
                </a:cubicBezTo>
                <a:cubicBezTo>
                  <a:pt x="846805" y="2781"/>
                  <a:pt x="740850" y="11085"/>
                  <a:pt x="705852" y="32084"/>
                </a:cubicBezTo>
                <a:cubicBezTo>
                  <a:pt x="692883" y="39866"/>
                  <a:pt x="685578" y="54721"/>
                  <a:pt x="673768" y="64169"/>
                </a:cubicBezTo>
                <a:cubicBezTo>
                  <a:pt x="629343" y="99709"/>
                  <a:pt x="628346" y="95352"/>
                  <a:pt x="577515" y="112295"/>
                </a:cubicBezTo>
                <a:lnTo>
                  <a:pt x="240631" y="336884"/>
                </a:lnTo>
                <a:cubicBezTo>
                  <a:pt x="224589" y="347579"/>
                  <a:pt x="209750" y="360347"/>
                  <a:pt x="192505" y="368969"/>
                </a:cubicBezTo>
                <a:lnTo>
                  <a:pt x="64168" y="433137"/>
                </a:lnTo>
                <a:lnTo>
                  <a:pt x="0" y="497305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6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67" t="15625" r="6317" b="6250"/>
          <a:stretch/>
        </p:blipFill>
        <p:spPr>
          <a:xfrm>
            <a:off x="89647" y="389964"/>
            <a:ext cx="1210235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160" t="16360" r="2494" b="6801"/>
          <a:stretch/>
        </p:blipFill>
        <p:spPr>
          <a:xfrm>
            <a:off x="183776" y="131015"/>
            <a:ext cx="12008224" cy="5620871"/>
          </a:xfrm>
          <a:prstGeom prst="rect">
            <a:avLst/>
          </a:prstGeom>
        </p:spPr>
      </p:pic>
      <p:pic>
        <p:nvPicPr>
          <p:cNvPr id="1026" name="Picture 2" descr="https://cloudfront.traillink.com/photos/james-river-foot-bridge_136488_s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57" y="5229726"/>
            <a:ext cx="2076332" cy="1384221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87888" y="5998250"/>
            <a:ext cx="5423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/>
              <a:t>https://www.traillink.com/trail/james-river-foot-bridge/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84205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48" t="16721" r="35822" b="6525"/>
          <a:stretch/>
        </p:blipFill>
        <p:spPr>
          <a:xfrm>
            <a:off x="192505" y="561474"/>
            <a:ext cx="6769768" cy="56147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512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587" t="15843" r="28053" b="17710"/>
          <a:stretch/>
        </p:blipFill>
        <p:spPr>
          <a:xfrm>
            <a:off x="0" y="0"/>
            <a:ext cx="8518358" cy="6864528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3866147" y="1620253"/>
            <a:ext cx="1748590" cy="4090736"/>
          </a:xfrm>
          <a:custGeom>
            <a:avLst/>
            <a:gdLst>
              <a:gd name="connsiteX0" fmla="*/ 1363579 w 1748590"/>
              <a:gd name="connsiteY0" fmla="*/ 4090736 h 4090736"/>
              <a:gd name="connsiteX1" fmla="*/ 1379621 w 1748590"/>
              <a:gd name="connsiteY1" fmla="*/ 3978442 h 4090736"/>
              <a:gd name="connsiteX2" fmla="*/ 1395664 w 1748590"/>
              <a:gd name="connsiteY2" fmla="*/ 3930315 h 4090736"/>
              <a:gd name="connsiteX3" fmla="*/ 1491916 w 1748590"/>
              <a:gd name="connsiteY3" fmla="*/ 3866147 h 4090736"/>
              <a:gd name="connsiteX4" fmla="*/ 1572127 w 1748590"/>
              <a:gd name="connsiteY4" fmla="*/ 3769894 h 4090736"/>
              <a:gd name="connsiteX5" fmla="*/ 1636295 w 1748590"/>
              <a:gd name="connsiteY5" fmla="*/ 3657600 h 4090736"/>
              <a:gd name="connsiteX6" fmla="*/ 1652337 w 1748590"/>
              <a:gd name="connsiteY6" fmla="*/ 3609473 h 4090736"/>
              <a:gd name="connsiteX7" fmla="*/ 1716506 w 1748590"/>
              <a:gd name="connsiteY7" fmla="*/ 3529263 h 4090736"/>
              <a:gd name="connsiteX8" fmla="*/ 1748590 w 1748590"/>
              <a:gd name="connsiteY8" fmla="*/ 3481136 h 4090736"/>
              <a:gd name="connsiteX9" fmla="*/ 1732548 w 1748590"/>
              <a:gd name="connsiteY9" fmla="*/ 3256547 h 4090736"/>
              <a:gd name="connsiteX10" fmla="*/ 1700464 w 1748590"/>
              <a:gd name="connsiteY10" fmla="*/ 3160294 h 4090736"/>
              <a:gd name="connsiteX11" fmla="*/ 1652337 w 1748590"/>
              <a:gd name="connsiteY11" fmla="*/ 3064042 h 4090736"/>
              <a:gd name="connsiteX12" fmla="*/ 1604211 w 1748590"/>
              <a:gd name="connsiteY12" fmla="*/ 2919663 h 4090736"/>
              <a:gd name="connsiteX13" fmla="*/ 1588169 w 1748590"/>
              <a:gd name="connsiteY13" fmla="*/ 2871536 h 4090736"/>
              <a:gd name="connsiteX14" fmla="*/ 1556085 w 1748590"/>
              <a:gd name="connsiteY14" fmla="*/ 2727158 h 4090736"/>
              <a:gd name="connsiteX15" fmla="*/ 1524000 w 1748590"/>
              <a:gd name="connsiteY15" fmla="*/ 2695073 h 4090736"/>
              <a:gd name="connsiteX16" fmla="*/ 1459832 w 1748590"/>
              <a:gd name="connsiteY16" fmla="*/ 2598821 h 4090736"/>
              <a:gd name="connsiteX17" fmla="*/ 1379621 w 1748590"/>
              <a:gd name="connsiteY17" fmla="*/ 2518610 h 4090736"/>
              <a:gd name="connsiteX18" fmla="*/ 1363579 w 1748590"/>
              <a:gd name="connsiteY18" fmla="*/ 2470484 h 4090736"/>
              <a:gd name="connsiteX19" fmla="*/ 1315453 w 1748590"/>
              <a:gd name="connsiteY19" fmla="*/ 2438400 h 4090736"/>
              <a:gd name="connsiteX20" fmla="*/ 1283369 w 1748590"/>
              <a:gd name="connsiteY20" fmla="*/ 2406315 h 4090736"/>
              <a:gd name="connsiteX21" fmla="*/ 1219200 w 1748590"/>
              <a:gd name="connsiteY21" fmla="*/ 2326105 h 4090736"/>
              <a:gd name="connsiteX22" fmla="*/ 1171074 w 1748590"/>
              <a:gd name="connsiteY22" fmla="*/ 2245894 h 4090736"/>
              <a:gd name="connsiteX23" fmla="*/ 1106906 w 1748590"/>
              <a:gd name="connsiteY23" fmla="*/ 2149642 h 4090736"/>
              <a:gd name="connsiteX24" fmla="*/ 1090864 w 1748590"/>
              <a:gd name="connsiteY24" fmla="*/ 2101515 h 4090736"/>
              <a:gd name="connsiteX25" fmla="*/ 1042737 w 1748590"/>
              <a:gd name="connsiteY25" fmla="*/ 1876926 h 4090736"/>
              <a:gd name="connsiteX26" fmla="*/ 1010653 w 1748590"/>
              <a:gd name="connsiteY26" fmla="*/ 1828800 h 4090736"/>
              <a:gd name="connsiteX27" fmla="*/ 914400 w 1748590"/>
              <a:gd name="connsiteY27" fmla="*/ 1796715 h 4090736"/>
              <a:gd name="connsiteX28" fmla="*/ 866274 w 1748590"/>
              <a:gd name="connsiteY28" fmla="*/ 1748589 h 4090736"/>
              <a:gd name="connsiteX29" fmla="*/ 834190 w 1748590"/>
              <a:gd name="connsiteY29" fmla="*/ 1700463 h 4090736"/>
              <a:gd name="connsiteX30" fmla="*/ 786064 w 1748590"/>
              <a:gd name="connsiteY30" fmla="*/ 1668379 h 4090736"/>
              <a:gd name="connsiteX31" fmla="*/ 673769 w 1748590"/>
              <a:gd name="connsiteY31" fmla="*/ 1588168 h 4090736"/>
              <a:gd name="connsiteX32" fmla="*/ 577516 w 1748590"/>
              <a:gd name="connsiteY32" fmla="*/ 1524000 h 4090736"/>
              <a:gd name="connsiteX33" fmla="*/ 545432 w 1748590"/>
              <a:gd name="connsiteY33" fmla="*/ 1491915 h 4090736"/>
              <a:gd name="connsiteX34" fmla="*/ 433137 w 1748590"/>
              <a:gd name="connsiteY34" fmla="*/ 1459831 h 4090736"/>
              <a:gd name="connsiteX35" fmla="*/ 401053 w 1748590"/>
              <a:gd name="connsiteY35" fmla="*/ 1363579 h 4090736"/>
              <a:gd name="connsiteX36" fmla="*/ 385011 w 1748590"/>
              <a:gd name="connsiteY36" fmla="*/ 1315452 h 4090736"/>
              <a:gd name="connsiteX37" fmla="*/ 352927 w 1748590"/>
              <a:gd name="connsiteY37" fmla="*/ 1267326 h 4090736"/>
              <a:gd name="connsiteX38" fmla="*/ 304800 w 1748590"/>
              <a:gd name="connsiteY38" fmla="*/ 1187115 h 4090736"/>
              <a:gd name="connsiteX39" fmla="*/ 272716 w 1748590"/>
              <a:gd name="connsiteY39" fmla="*/ 1074821 h 4090736"/>
              <a:gd name="connsiteX40" fmla="*/ 240632 w 1748590"/>
              <a:gd name="connsiteY40" fmla="*/ 1042736 h 4090736"/>
              <a:gd name="connsiteX41" fmla="*/ 160421 w 1748590"/>
              <a:gd name="connsiteY41" fmla="*/ 962526 h 4090736"/>
              <a:gd name="connsiteX42" fmla="*/ 128337 w 1748590"/>
              <a:gd name="connsiteY42" fmla="*/ 914400 h 4090736"/>
              <a:gd name="connsiteX43" fmla="*/ 80211 w 1748590"/>
              <a:gd name="connsiteY43" fmla="*/ 818147 h 4090736"/>
              <a:gd name="connsiteX44" fmla="*/ 32085 w 1748590"/>
              <a:gd name="connsiteY44" fmla="*/ 786063 h 4090736"/>
              <a:gd name="connsiteX45" fmla="*/ 0 w 1748590"/>
              <a:gd name="connsiteY45" fmla="*/ 737936 h 4090736"/>
              <a:gd name="connsiteX46" fmla="*/ 32085 w 1748590"/>
              <a:gd name="connsiteY46" fmla="*/ 705852 h 4090736"/>
              <a:gd name="connsiteX47" fmla="*/ 96253 w 1748590"/>
              <a:gd name="connsiteY47" fmla="*/ 641684 h 4090736"/>
              <a:gd name="connsiteX48" fmla="*/ 128337 w 1748590"/>
              <a:gd name="connsiteY48" fmla="*/ 545431 h 4090736"/>
              <a:gd name="connsiteX49" fmla="*/ 176464 w 1748590"/>
              <a:gd name="connsiteY49" fmla="*/ 449179 h 4090736"/>
              <a:gd name="connsiteX50" fmla="*/ 192506 w 1748590"/>
              <a:gd name="connsiteY50" fmla="*/ 385010 h 4090736"/>
              <a:gd name="connsiteX51" fmla="*/ 224590 w 1748590"/>
              <a:gd name="connsiteY51" fmla="*/ 288758 h 4090736"/>
              <a:gd name="connsiteX52" fmla="*/ 240632 w 1748590"/>
              <a:gd name="connsiteY52" fmla="*/ 240631 h 4090736"/>
              <a:gd name="connsiteX53" fmla="*/ 304800 w 1748590"/>
              <a:gd name="connsiteY53" fmla="*/ 64168 h 4090736"/>
              <a:gd name="connsiteX54" fmla="*/ 336885 w 1748590"/>
              <a:gd name="connsiteY54" fmla="*/ 32084 h 4090736"/>
              <a:gd name="connsiteX55" fmla="*/ 385011 w 1748590"/>
              <a:gd name="connsiteY55" fmla="*/ 0 h 4090736"/>
              <a:gd name="connsiteX56" fmla="*/ 481264 w 1748590"/>
              <a:gd name="connsiteY56" fmla="*/ 48126 h 4090736"/>
              <a:gd name="connsiteX57" fmla="*/ 481264 w 1748590"/>
              <a:gd name="connsiteY57" fmla="*/ 80210 h 409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748590" h="4090736">
                <a:moveTo>
                  <a:pt x="1363579" y="4090736"/>
                </a:moveTo>
                <a:cubicBezTo>
                  <a:pt x="1368926" y="4053305"/>
                  <a:pt x="1372205" y="4015519"/>
                  <a:pt x="1379621" y="3978442"/>
                </a:cubicBezTo>
                <a:cubicBezTo>
                  <a:pt x="1382937" y="3961860"/>
                  <a:pt x="1383707" y="3942272"/>
                  <a:pt x="1395664" y="3930315"/>
                </a:cubicBezTo>
                <a:cubicBezTo>
                  <a:pt x="1422930" y="3903049"/>
                  <a:pt x="1491916" y="3866147"/>
                  <a:pt x="1491916" y="3866147"/>
                </a:cubicBezTo>
                <a:cubicBezTo>
                  <a:pt x="1571574" y="3746660"/>
                  <a:pt x="1469194" y="3893413"/>
                  <a:pt x="1572127" y="3769894"/>
                </a:cubicBezTo>
                <a:cubicBezTo>
                  <a:pt x="1595819" y="3741463"/>
                  <a:pt x="1622451" y="3689903"/>
                  <a:pt x="1636295" y="3657600"/>
                </a:cubicBezTo>
                <a:cubicBezTo>
                  <a:pt x="1642956" y="3642057"/>
                  <a:pt x="1644775" y="3624598"/>
                  <a:pt x="1652337" y="3609473"/>
                </a:cubicBezTo>
                <a:cubicBezTo>
                  <a:pt x="1685256" y="3543635"/>
                  <a:pt x="1676714" y="3579002"/>
                  <a:pt x="1716506" y="3529263"/>
                </a:cubicBezTo>
                <a:cubicBezTo>
                  <a:pt x="1728550" y="3514208"/>
                  <a:pt x="1737895" y="3497178"/>
                  <a:pt x="1748590" y="3481136"/>
                </a:cubicBezTo>
                <a:cubicBezTo>
                  <a:pt x="1743243" y="3406273"/>
                  <a:pt x="1743681" y="3330770"/>
                  <a:pt x="1732548" y="3256547"/>
                </a:cubicBezTo>
                <a:cubicBezTo>
                  <a:pt x="1727531" y="3223101"/>
                  <a:pt x="1711159" y="3192378"/>
                  <a:pt x="1700464" y="3160294"/>
                </a:cubicBezTo>
                <a:cubicBezTo>
                  <a:pt x="1678326" y="3093881"/>
                  <a:pt x="1693798" y="3126234"/>
                  <a:pt x="1652337" y="3064042"/>
                </a:cubicBezTo>
                <a:lnTo>
                  <a:pt x="1604211" y="2919663"/>
                </a:lnTo>
                <a:cubicBezTo>
                  <a:pt x="1598864" y="2903621"/>
                  <a:pt x="1591485" y="2888118"/>
                  <a:pt x="1588169" y="2871536"/>
                </a:cubicBezTo>
                <a:cubicBezTo>
                  <a:pt x="1586481" y="2863098"/>
                  <a:pt x="1563637" y="2742261"/>
                  <a:pt x="1556085" y="2727158"/>
                </a:cubicBezTo>
                <a:cubicBezTo>
                  <a:pt x="1549321" y="2713630"/>
                  <a:pt x="1533075" y="2707173"/>
                  <a:pt x="1524000" y="2695073"/>
                </a:cubicBezTo>
                <a:cubicBezTo>
                  <a:pt x="1500864" y="2664225"/>
                  <a:pt x="1487098" y="2626087"/>
                  <a:pt x="1459832" y="2598821"/>
                </a:cubicBezTo>
                <a:lnTo>
                  <a:pt x="1379621" y="2518610"/>
                </a:lnTo>
                <a:cubicBezTo>
                  <a:pt x="1374274" y="2502568"/>
                  <a:pt x="1374142" y="2483688"/>
                  <a:pt x="1363579" y="2470484"/>
                </a:cubicBezTo>
                <a:cubicBezTo>
                  <a:pt x="1351535" y="2455429"/>
                  <a:pt x="1330508" y="2450444"/>
                  <a:pt x="1315453" y="2438400"/>
                </a:cubicBezTo>
                <a:cubicBezTo>
                  <a:pt x="1303643" y="2428952"/>
                  <a:pt x="1292817" y="2418126"/>
                  <a:pt x="1283369" y="2406315"/>
                </a:cubicBezTo>
                <a:cubicBezTo>
                  <a:pt x="1202432" y="2305142"/>
                  <a:pt x="1296661" y="2403564"/>
                  <a:pt x="1219200" y="2326105"/>
                </a:cubicBezTo>
                <a:cubicBezTo>
                  <a:pt x="1188528" y="2234089"/>
                  <a:pt x="1223922" y="2316359"/>
                  <a:pt x="1171074" y="2245894"/>
                </a:cubicBezTo>
                <a:cubicBezTo>
                  <a:pt x="1147938" y="2215046"/>
                  <a:pt x="1106906" y="2149642"/>
                  <a:pt x="1106906" y="2149642"/>
                </a:cubicBezTo>
                <a:cubicBezTo>
                  <a:pt x="1101559" y="2133600"/>
                  <a:pt x="1093889" y="2118152"/>
                  <a:pt x="1090864" y="2101515"/>
                </a:cubicBezTo>
                <a:cubicBezTo>
                  <a:pt x="1079834" y="2040850"/>
                  <a:pt x="1081231" y="1934667"/>
                  <a:pt x="1042737" y="1876926"/>
                </a:cubicBezTo>
                <a:cubicBezTo>
                  <a:pt x="1032042" y="1860884"/>
                  <a:pt x="1027002" y="1839018"/>
                  <a:pt x="1010653" y="1828800"/>
                </a:cubicBezTo>
                <a:cubicBezTo>
                  <a:pt x="981974" y="1810875"/>
                  <a:pt x="914400" y="1796715"/>
                  <a:pt x="914400" y="1796715"/>
                </a:cubicBezTo>
                <a:cubicBezTo>
                  <a:pt x="898358" y="1780673"/>
                  <a:pt x="880798" y="1766017"/>
                  <a:pt x="866274" y="1748589"/>
                </a:cubicBezTo>
                <a:cubicBezTo>
                  <a:pt x="853931" y="1733778"/>
                  <a:pt x="847823" y="1714096"/>
                  <a:pt x="834190" y="1700463"/>
                </a:cubicBezTo>
                <a:cubicBezTo>
                  <a:pt x="820557" y="1686830"/>
                  <a:pt x="802106" y="1679074"/>
                  <a:pt x="786064" y="1668379"/>
                </a:cubicBezTo>
                <a:cubicBezTo>
                  <a:pt x="751304" y="1564105"/>
                  <a:pt x="802106" y="1673725"/>
                  <a:pt x="673769" y="1588168"/>
                </a:cubicBezTo>
                <a:cubicBezTo>
                  <a:pt x="641685" y="1566779"/>
                  <a:pt x="604782" y="1551267"/>
                  <a:pt x="577516" y="1524000"/>
                </a:cubicBezTo>
                <a:cubicBezTo>
                  <a:pt x="566821" y="1513305"/>
                  <a:pt x="558401" y="1499697"/>
                  <a:pt x="545432" y="1491915"/>
                </a:cubicBezTo>
                <a:cubicBezTo>
                  <a:pt x="528993" y="1482052"/>
                  <a:pt x="445123" y="1462827"/>
                  <a:pt x="433137" y="1459831"/>
                </a:cubicBezTo>
                <a:lnTo>
                  <a:pt x="401053" y="1363579"/>
                </a:lnTo>
                <a:cubicBezTo>
                  <a:pt x="395706" y="1347537"/>
                  <a:pt x="394391" y="1329522"/>
                  <a:pt x="385011" y="1315452"/>
                </a:cubicBezTo>
                <a:cubicBezTo>
                  <a:pt x="374316" y="1299410"/>
                  <a:pt x="361549" y="1284571"/>
                  <a:pt x="352927" y="1267326"/>
                </a:cubicBezTo>
                <a:cubicBezTo>
                  <a:pt x="311277" y="1184026"/>
                  <a:pt x="367469" y="1249784"/>
                  <a:pt x="304800" y="1187115"/>
                </a:cubicBezTo>
                <a:cubicBezTo>
                  <a:pt x="301803" y="1175128"/>
                  <a:pt x="282579" y="1091260"/>
                  <a:pt x="272716" y="1074821"/>
                </a:cubicBezTo>
                <a:cubicBezTo>
                  <a:pt x="264934" y="1061852"/>
                  <a:pt x="250080" y="1054547"/>
                  <a:pt x="240632" y="1042736"/>
                </a:cubicBezTo>
                <a:cubicBezTo>
                  <a:pt x="179521" y="966347"/>
                  <a:pt x="242922" y="1017526"/>
                  <a:pt x="160421" y="962526"/>
                </a:cubicBezTo>
                <a:cubicBezTo>
                  <a:pt x="149726" y="946484"/>
                  <a:pt x="136959" y="931645"/>
                  <a:pt x="128337" y="914400"/>
                </a:cubicBezTo>
                <a:cubicBezTo>
                  <a:pt x="102242" y="862210"/>
                  <a:pt x="126186" y="864122"/>
                  <a:pt x="80211" y="818147"/>
                </a:cubicBezTo>
                <a:cubicBezTo>
                  <a:pt x="66578" y="804514"/>
                  <a:pt x="48127" y="796758"/>
                  <a:pt x="32085" y="786063"/>
                </a:cubicBezTo>
                <a:cubicBezTo>
                  <a:pt x="21390" y="770021"/>
                  <a:pt x="0" y="757217"/>
                  <a:pt x="0" y="737936"/>
                </a:cubicBezTo>
                <a:cubicBezTo>
                  <a:pt x="0" y="722811"/>
                  <a:pt x="24303" y="718821"/>
                  <a:pt x="32085" y="705852"/>
                </a:cubicBezTo>
                <a:cubicBezTo>
                  <a:pt x="74865" y="634554"/>
                  <a:pt x="10695" y="670203"/>
                  <a:pt x="96253" y="641684"/>
                </a:cubicBezTo>
                <a:cubicBezTo>
                  <a:pt x="106948" y="609600"/>
                  <a:pt x="109577" y="573571"/>
                  <a:pt x="128337" y="545431"/>
                </a:cubicBezTo>
                <a:cubicBezTo>
                  <a:pt x="163488" y="492704"/>
                  <a:pt x="159860" y="507291"/>
                  <a:pt x="176464" y="449179"/>
                </a:cubicBezTo>
                <a:cubicBezTo>
                  <a:pt x="182521" y="427979"/>
                  <a:pt x="186171" y="406128"/>
                  <a:pt x="192506" y="385010"/>
                </a:cubicBezTo>
                <a:cubicBezTo>
                  <a:pt x="202224" y="352617"/>
                  <a:pt x="213895" y="320842"/>
                  <a:pt x="224590" y="288758"/>
                </a:cubicBezTo>
                <a:cubicBezTo>
                  <a:pt x="229937" y="272716"/>
                  <a:pt x="236531" y="257036"/>
                  <a:pt x="240632" y="240631"/>
                </a:cubicBezTo>
                <a:cubicBezTo>
                  <a:pt x="265635" y="140619"/>
                  <a:pt x="253397" y="128421"/>
                  <a:pt x="304800" y="64168"/>
                </a:cubicBezTo>
                <a:cubicBezTo>
                  <a:pt x="314248" y="52358"/>
                  <a:pt x="325074" y="41532"/>
                  <a:pt x="336885" y="32084"/>
                </a:cubicBezTo>
                <a:cubicBezTo>
                  <a:pt x="351940" y="20040"/>
                  <a:pt x="368969" y="10695"/>
                  <a:pt x="385011" y="0"/>
                </a:cubicBezTo>
                <a:cubicBezTo>
                  <a:pt x="415061" y="10017"/>
                  <a:pt x="460532" y="20484"/>
                  <a:pt x="481264" y="48126"/>
                </a:cubicBezTo>
                <a:cubicBezTo>
                  <a:pt x="487681" y="56682"/>
                  <a:pt x="481264" y="69515"/>
                  <a:pt x="481264" y="8021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7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368" t="15843" r="2778" b="6086"/>
          <a:stretch/>
        </p:blipFill>
        <p:spPr>
          <a:xfrm>
            <a:off x="128336" y="786063"/>
            <a:ext cx="11951369" cy="571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85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49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mollie bertrand</dc:creator>
  <cp:lastModifiedBy>mollie bertrand</cp:lastModifiedBy>
  <cp:revision>5</cp:revision>
  <dcterms:created xsi:type="dcterms:W3CDTF">2026-02-04T02:45:02Z</dcterms:created>
  <dcterms:modified xsi:type="dcterms:W3CDTF">2026-02-04T03:21:39Z</dcterms:modified>
</cp:coreProperties>
</file>