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EF127-16AA-45C8-A23F-1CE6EDD18E2D}" type="datetimeFigureOut">
              <a:rPr lang="en-US" smtClean="0"/>
              <a:t>5/24/2026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14A18-9161-4BFE-A7E6-B26D39ABA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893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EF127-16AA-45C8-A23F-1CE6EDD18E2D}" type="datetimeFigureOut">
              <a:rPr lang="en-US" smtClean="0"/>
              <a:t>5/24/2026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14A18-9161-4BFE-A7E6-B26D39ABA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134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EF127-16AA-45C8-A23F-1CE6EDD18E2D}" type="datetimeFigureOut">
              <a:rPr lang="en-US" smtClean="0"/>
              <a:t>5/24/2026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14A18-9161-4BFE-A7E6-B26D39ABA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183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EF127-16AA-45C8-A23F-1CE6EDD18E2D}" type="datetimeFigureOut">
              <a:rPr lang="en-US" smtClean="0"/>
              <a:t>5/24/2026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14A18-9161-4BFE-A7E6-B26D39ABA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721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EF127-16AA-45C8-A23F-1CE6EDD18E2D}" type="datetimeFigureOut">
              <a:rPr lang="en-US" smtClean="0"/>
              <a:t>5/24/2026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14A18-9161-4BFE-A7E6-B26D39ABA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939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EF127-16AA-45C8-A23F-1CE6EDD18E2D}" type="datetimeFigureOut">
              <a:rPr lang="en-US" smtClean="0"/>
              <a:t>5/24/2026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14A18-9161-4BFE-A7E6-B26D39ABA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166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EF127-16AA-45C8-A23F-1CE6EDD18E2D}" type="datetimeFigureOut">
              <a:rPr lang="en-US" smtClean="0"/>
              <a:t>5/24/2026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14A18-9161-4BFE-A7E6-B26D39ABA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07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EF127-16AA-45C8-A23F-1CE6EDD18E2D}" type="datetimeFigureOut">
              <a:rPr lang="en-US" smtClean="0"/>
              <a:t>5/24/2026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14A18-9161-4BFE-A7E6-B26D39ABA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8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EF127-16AA-45C8-A23F-1CE6EDD18E2D}" type="datetimeFigureOut">
              <a:rPr lang="en-US" smtClean="0"/>
              <a:t>5/24/2026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14A18-9161-4BFE-A7E6-B26D39ABA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95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EF127-16AA-45C8-A23F-1CE6EDD18E2D}" type="datetimeFigureOut">
              <a:rPr lang="en-US" smtClean="0"/>
              <a:t>5/24/2026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14A18-9161-4BFE-A7E6-B26D39ABA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061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EF127-16AA-45C8-A23F-1CE6EDD18E2D}" type="datetimeFigureOut">
              <a:rPr lang="en-US" smtClean="0"/>
              <a:t>5/24/2026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14A18-9161-4BFE-A7E6-B26D39ABA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374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AEF127-16AA-45C8-A23F-1CE6EDD18E2D}" type="datetimeFigureOut">
              <a:rPr lang="en-US" smtClean="0"/>
              <a:t>5/24/2026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014A18-9161-4BFE-A7E6-B26D39ABA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44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5058" t="35294" r="34326" b="15809"/>
          <a:stretch/>
        </p:blipFill>
        <p:spPr>
          <a:xfrm>
            <a:off x="0" y="3147"/>
            <a:ext cx="10127662" cy="6854853"/>
          </a:xfrm>
          <a:prstGeom prst="rect">
            <a:avLst/>
          </a:prstGeom>
        </p:spPr>
      </p:pic>
      <p:pic>
        <p:nvPicPr>
          <p:cNvPr id="1026" name="Picture 2" descr="How to Draw a Fire Hydrant - Really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7659" y="671164"/>
            <a:ext cx="333006" cy="71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5-Point Star 4"/>
          <p:cNvSpPr/>
          <p:nvPr/>
        </p:nvSpPr>
        <p:spPr>
          <a:xfrm>
            <a:off x="7749988" y="3286172"/>
            <a:ext cx="551329" cy="464204"/>
          </a:xfrm>
          <a:prstGeom prst="star5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8355106" y="2197013"/>
            <a:ext cx="1264024" cy="9233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Primary Meeting place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949388" y="671164"/>
            <a:ext cx="1264024" cy="9233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Alternate Meeting place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4343400" y="1290917"/>
            <a:ext cx="363071" cy="43544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6562165" y="3590365"/>
            <a:ext cx="1277470" cy="121023"/>
          </a:xfrm>
          <a:custGeom>
            <a:avLst/>
            <a:gdLst>
              <a:gd name="connsiteX0" fmla="*/ 0 w 1277470"/>
              <a:gd name="connsiteY0" fmla="*/ 13447 h 121023"/>
              <a:gd name="connsiteX1" fmla="*/ 107576 w 1277470"/>
              <a:gd name="connsiteY1" fmla="*/ 94129 h 121023"/>
              <a:gd name="connsiteX2" fmla="*/ 188259 w 1277470"/>
              <a:gd name="connsiteY2" fmla="*/ 121023 h 121023"/>
              <a:gd name="connsiteX3" fmla="*/ 900953 w 1277470"/>
              <a:gd name="connsiteY3" fmla="*/ 94129 h 121023"/>
              <a:gd name="connsiteX4" fmla="*/ 995082 w 1277470"/>
              <a:gd name="connsiteY4" fmla="*/ 67235 h 121023"/>
              <a:gd name="connsiteX5" fmla="*/ 1143000 w 1277470"/>
              <a:gd name="connsiteY5" fmla="*/ 53788 h 121023"/>
              <a:gd name="connsiteX6" fmla="*/ 1223682 w 1277470"/>
              <a:gd name="connsiteY6" fmla="*/ 26894 h 121023"/>
              <a:gd name="connsiteX7" fmla="*/ 1277470 w 1277470"/>
              <a:gd name="connsiteY7" fmla="*/ 0 h 121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77470" h="121023">
                <a:moveTo>
                  <a:pt x="0" y="13447"/>
                </a:moveTo>
                <a:cubicBezTo>
                  <a:pt x="8572" y="20305"/>
                  <a:pt x="83493" y="83426"/>
                  <a:pt x="107576" y="94129"/>
                </a:cubicBezTo>
                <a:cubicBezTo>
                  <a:pt x="133482" y="105643"/>
                  <a:pt x="188259" y="121023"/>
                  <a:pt x="188259" y="121023"/>
                </a:cubicBezTo>
                <a:cubicBezTo>
                  <a:pt x="300453" y="117817"/>
                  <a:pt x="728345" y="109821"/>
                  <a:pt x="900953" y="94129"/>
                </a:cubicBezTo>
                <a:cubicBezTo>
                  <a:pt x="1038335" y="81640"/>
                  <a:pt x="883642" y="83155"/>
                  <a:pt x="995082" y="67235"/>
                </a:cubicBezTo>
                <a:cubicBezTo>
                  <a:pt x="1044094" y="60233"/>
                  <a:pt x="1093694" y="58270"/>
                  <a:pt x="1143000" y="53788"/>
                </a:cubicBezTo>
                <a:lnTo>
                  <a:pt x="1223682" y="26894"/>
                </a:lnTo>
                <a:cubicBezTo>
                  <a:pt x="1270037" y="11442"/>
                  <a:pt x="1254000" y="23470"/>
                  <a:pt x="1277470" y="0"/>
                </a:cubicBezTo>
              </a:path>
            </a:pathLst>
          </a:custGeom>
          <a:noFill/>
          <a:ln w="762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572000" y="1788459"/>
            <a:ext cx="578224" cy="1640541"/>
          </a:xfrm>
          <a:custGeom>
            <a:avLst/>
            <a:gdLst>
              <a:gd name="connsiteX0" fmla="*/ 578224 w 578224"/>
              <a:gd name="connsiteY0" fmla="*/ 1640541 h 1640541"/>
              <a:gd name="connsiteX1" fmla="*/ 524435 w 578224"/>
              <a:gd name="connsiteY1" fmla="*/ 1573306 h 1640541"/>
              <a:gd name="connsiteX2" fmla="*/ 484094 w 578224"/>
              <a:gd name="connsiteY2" fmla="*/ 1532965 h 1640541"/>
              <a:gd name="connsiteX3" fmla="*/ 470647 w 578224"/>
              <a:gd name="connsiteY3" fmla="*/ 1479176 h 1640541"/>
              <a:gd name="connsiteX4" fmla="*/ 443753 w 578224"/>
              <a:gd name="connsiteY4" fmla="*/ 1398494 h 1640541"/>
              <a:gd name="connsiteX5" fmla="*/ 430306 w 578224"/>
              <a:gd name="connsiteY5" fmla="*/ 1358153 h 1640541"/>
              <a:gd name="connsiteX6" fmla="*/ 416859 w 578224"/>
              <a:gd name="connsiteY6" fmla="*/ 1317812 h 1640541"/>
              <a:gd name="connsiteX7" fmla="*/ 389965 w 578224"/>
              <a:gd name="connsiteY7" fmla="*/ 1277470 h 1640541"/>
              <a:gd name="connsiteX8" fmla="*/ 363071 w 578224"/>
              <a:gd name="connsiteY8" fmla="*/ 1196788 h 1640541"/>
              <a:gd name="connsiteX9" fmla="*/ 336176 w 578224"/>
              <a:gd name="connsiteY9" fmla="*/ 1169894 h 1640541"/>
              <a:gd name="connsiteX10" fmla="*/ 282388 w 578224"/>
              <a:gd name="connsiteY10" fmla="*/ 1089212 h 1640541"/>
              <a:gd name="connsiteX11" fmla="*/ 242047 w 578224"/>
              <a:gd name="connsiteY11" fmla="*/ 1008529 h 1640541"/>
              <a:gd name="connsiteX12" fmla="*/ 201706 w 578224"/>
              <a:gd name="connsiteY12" fmla="*/ 927847 h 1640541"/>
              <a:gd name="connsiteX13" fmla="*/ 188259 w 578224"/>
              <a:gd name="connsiteY13" fmla="*/ 874059 h 1640541"/>
              <a:gd name="connsiteX14" fmla="*/ 174812 w 578224"/>
              <a:gd name="connsiteY14" fmla="*/ 739588 h 1640541"/>
              <a:gd name="connsiteX15" fmla="*/ 147918 w 578224"/>
              <a:gd name="connsiteY15" fmla="*/ 658906 h 1640541"/>
              <a:gd name="connsiteX16" fmla="*/ 107576 w 578224"/>
              <a:gd name="connsiteY16" fmla="*/ 632012 h 1640541"/>
              <a:gd name="connsiteX17" fmla="*/ 80682 w 578224"/>
              <a:gd name="connsiteY17" fmla="*/ 322729 h 1640541"/>
              <a:gd name="connsiteX18" fmla="*/ 53788 w 578224"/>
              <a:gd name="connsiteY18" fmla="*/ 242047 h 1640541"/>
              <a:gd name="connsiteX19" fmla="*/ 26894 w 578224"/>
              <a:gd name="connsiteY19" fmla="*/ 161365 h 1640541"/>
              <a:gd name="connsiteX20" fmla="*/ 13447 w 578224"/>
              <a:gd name="connsiteY20" fmla="*/ 121023 h 1640541"/>
              <a:gd name="connsiteX21" fmla="*/ 0 w 578224"/>
              <a:gd name="connsiteY21" fmla="*/ 80682 h 1640541"/>
              <a:gd name="connsiteX22" fmla="*/ 0 w 578224"/>
              <a:gd name="connsiteY22" fmla="*/ 0 h 1640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78224" h="1640541">
                <a:moveTo>
                  <a:pt x="578224" y="1640541"/>
                </a:moveTo>
                <a:cubicBezTo>
                  <a:pt x="560294" y="1618129"/>
                  <a:pt x="543335" y="1594906"/>
                  <a:pt x="524435" y="1573306"/>
                </a:cubicBezTo>
                <a:cubicBezTo>
                  <a:pt x="511912" y="1558994"/>
                  <a:pt x="493529" y="1549476"/>
                  <a:pt x="484094" y="1532965"/>
                </a:cubicBezTo>
                <a:cubicBezTo>
                  <a:pt x="474925" y="1516919"/>
                  <a:pt x="475958" y="1496878"/>
                  <a:pt x="470647" y="1479176"/>
                </a:cubicBezTo>
                <a:cubicBezTo>
                  <a:pt x="462501" y="1452023"/>
                  <a:pt x="452718" y="1425388"/>
                  <a:pt x="443753" y="1398494"/>
                </a:cubicBezTo>
                <a:lnTo>
                  <a:pt x="430306" y="1358153"/>
                </a:lnTo>
                <a:cubicBezTo>
                  <a:pt x="425824" y="1344706"/>
                  <a:pt x="424721" y="1329606"/>
                  <a:pt x="416859" y="1317812"/>
                </a:cubicBezTo>
                <a:cubicBezTo>
                  <a:pt x="407894" y="1304365"/>
                  <a:pt x="396529" y="1292239"/>
                  <a:pt x="389965" y="1277470"/>
                </a:cubicBezTo>
                <a:cubicBezTo>
                  <a:pt x="378452" y="1251565"/>
                  <a:pt x="383117" y="1216833"/>
                  <a:pt x="363071" y="1196788"/>
                </a:cubicBezTo>
                <a:cubicBezTo>
                  <a:pt x="354106" y="1187823"/>
                  <a:pt x="343783" y="1180037"/>
                  <a:pt x="336176" y="1169894"/>
                </a:cubicBezTo>
                <a:cubicBezTo>
                  <a:pt x="316782" y="1144036"/>
                  <a:pt x="282388" y="1089212"/>
                  <a:pt x="282388" y="1089212"/>
                </a:cubicBezTo>
                <a:cubicBezTo>
                  <a:pt x="248589" y="987814"/>
                  <a:pt x="294181" y="1112797"/>
                  <a:pt x="242047" y="1008529"/>
                </a:cubicBezTo>
                <a:cubicBezTo>
                  <a:pt x="186374" y="897183"/>
                  <a:pt x="278780" y="1043459"/>
                  <a:pt x="201706" y="927847"/>
                </a:cubicBezTo>
                <a:cubicBezTo>
                  <a:pt x="197224" y="909918"/>
                  <a:pt x="190873" y="892354"/>
                  <a:pt x="188259" y="874059"/>
                </a:cubicBezTo>
                <a:cubicBezTo>
                  <a:pt x="181888" y="829465"/>
                  <a:pt x="183114" y="783864"/>
                  <a:pt x="174812" y="739588"/>
                </a:cubicBezTo>
                <a:cubicBezTo>
                  <a:pt x="169588" y="711725"/>
                  <a:pt x="171506" y="674631"/>
                  <a:pt x="147918" y="658906"/>
                </a:cubicBezTo>
                <a:lnTo>
                  <a:pt x="107576" y="632012"/>
                </a:lnTo>
                <a:cubicBezTo>
                  <a:pt x="104386" y="580979"/>
                  <a:pt x="98895" y="401651"/>
                  <a:pt x="80682" y="322729"/>
                </a:cubicBezTo>
                <a:cubicBezTo>
                  <a:pt x="74308" y="295106"/>
                  <a:pt x="62753" y="268941"/>
                  <a:pt x="53788" y="242047"/>
                </a:cubicBezTo>
                <a:lnTo>
                  <a:pt x="26894" y="161365"/>
                </a:lnTo>
                <a:lnTo>
                  <a:pt x="13447" y="121023"/>
                </a:lnTo>
                <a:cubicBezTo>
                  <a:pt x="8965" y="107576"/>
                  <a:pt x="0" y="94856"/>
                  <a:pt x="0" y="80682"/>
                </a:cubicBezTo>
                <a:lnTo>
                  <a:pt x="0" y="0"/>
                </a:lnTo>
              </a:path>
            </a:pathLst>
          </a:custGeom>
          <a:noFill/>
          <a:ln w="38100">
            <a:solidFill>
              <a:schemeClr val="accent4">
                <a:lumMod val="60000"/>
                <a:lumOff val="4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45459" y="6266329"/>
            <a:ext cx="4124912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First Class Scout Ryan Bertrand</a:t>
            </a:r>
            <a:r>
              <a:rPr lang="en-US" smtClean="0"/>
              <a:t>; Troop 259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338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mollie bertrand</dc:creator>
  <cp:lastModifiedBy>mollie bertrand</cp:lastModifiedBy>
  <cp:revision>1</cp:revision>
  <dcterms:created xsi:type="dcterms:W3CDTF">2026-05-24T17:51:17Z</dcterms:created>
  <dcterms:modified xsi:type="dcterms:W3CDTF">2026-05-24T17:52:13Z</dcterms:modified>
</cp:coreProperties>
</file>